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 id="2147483713" r:id="rId2"/>
  </p:sldMasterIdLst>
  <p:notesMasterIdLst>
    <p:notesMasterId r:id="rId12"/>
  </p:notesMasterIdLst>
  <p:handoutMasterIdLst>
    <p:handoutMasterId r:id="rId13"/>
  </p:handoutMasterIdLst>
  <p:sldIdLst>
    <p:sldId id="262" r:id="rId3"/>
    <p:sldId id="260" r:id="rId4"/>
    <p:sldId id="261" r:id="rId5"/>
    <p:sldId id="256" r:id="rId6"/>
    <p:sldId id="263" r:id="rId7"/>
    <p:sldId id="264" r:id="rId8"/>
    <p:sldId id="268" r:id="rId9"/>
    <p:sldId id="274" r:id="rId10"/>
    <p:sldId id="292" r:id="rId11"/>
  </p:sldIdLst>
  <p:sldSz cx="9144000" cy="6858000" type="screen4x3"/>
  <p:notesSz cx="6858000" cy="9144000"/>
  <p:defaultTextStyle>
    <a:defPPr>
      <a:defRPr lang="sl-SI"/>
    </a:defPPr>
    <a:lvl1pPr algn="l" rtl="0" fontAlgn="base">
      <a:spcBef>
        <a:spcPct val="20000"/>
      </a:spcBef>
      <a:spcAft>
        <a:spcPct val="0"/>
      </a:spcAft>
      <a:buClr>
        <a:srgbClr val="0066FF"/>
      </a:buClr>
      <a:buSzPct val="75000"/>
      <a:buFont typeface="Wingdings" pitchFamily="2" charset="2"/>
      <a:buChar char="ü"/>
      <a:defRPr sz="2400" kern="1200">
        <a:solidFill>
          <a:schemeClr val="tx1"/>
        </a:solidFill>
        <a:latin typeface="Verdana" pitchFamily="34" charset="0"/>
        <a:ea typeface="+mn-ea"/>
        <a:cs typeface="+mn-cs"/>
      </a:defRPr>
    </a:lvl1pPr>
    <a:lvl2pPr marL="457200" algn="l" rtl="0" fontAlgn="base">
      <a:spcBef>
        <a:spcPct val="20000"/>
      </a:spcBef>
      <a:spcAft>
        <a:spcPct val="0"/>
      </a:spcAft>
      <a:buClr>
        <a:srgbClr val="0066FF"/>
      </a:buClr>
      <a:buSzPct val="75000"/>
      <a:buFont typeface="Wingdings" pitchFamily="2" charset="2"/>
      <a:buChar char="ü"/>
      <a:defRPr sz="2400" kern="1200">
        <a:solidFill>
          <a:schemeClr val="tx1"/>
        </a:solidFill>
        <a:latin typeface="Verdana" pitchFamily="34" charset="0"/>
        <a:ea typeface="+mn-ea"/>
        <a:cs typeface="+mn-cs"/>
      </a:defRPr>
    </a:lvl2pPr>
    <a:lvl3pPr marL="914400" algn="l" rtl="0" fontAlgn="base">
      <a:spcBef>
        <a:spcPct val="20000"/>
      </a:spcBef>
      <a:spcAft>
        <a:spcPct val="0"/>
      </a:spcAft>
      <a:buClr>
        <a:srgbClr val="0066FF"/>
      </a:buClr>
      <a:buSzPct val="75000"/>
      <a:buFont typeface="Wingdings" pitchFamily="2" charset="2"/>
      <a:buChar char="ü"/>
      <a:defRPr sz="2400" kern="1200">
        <a:solidFill>
          <a:schemeClr val="tx1"/>
        </a:solidFill>
        <a:latin typeface="Verdana" pitchFamily="34" charset="0"/>
        <a:ea typeface="+mn-ea"/>
        <a:cs typeface="+mn-cs"/>
      </a:defRPr>
    </a:lvl3pPr>
    <a:lvl4pPr marL="1371600" algn="l" rtl="0" fontAlgn="base">
      <a:spcBef>
        <a:spcPct val="20000"/>
      </a:spcBef>
      <a:spcAft>
        <a:spcPct val="0"/>
      </a:spcAft>
      <a:buClr>
        <a:srgbClr val="0066FF"/>
      </a:buClr>
      <a:buSzPct val="75000"/>
      <a:buFont typeface="Wingdings" pitchFamily="2" charset="2"/>
      <a:buChar char="ü"/>
      <a:defRPr sz="2400" kern="1200">
        <a:solidFill>
          <a:schemeClr val="tx1"/>
        </a:solidFill>
        <a:latin typeface="Verdana" pitchFamily="34" charset="0"/>
        <a:ea typeface="+mn-ea"/>
        <a:cs typeface="+mn-cs"/>
      </a:defRPr>
    </a:lvl4pPr>
    <a:lvl5pPr marL="1828800" algn="l" rtl="0" fontAlgn="base">
      <a:spcBef>
        <a:spcPct val="20000"/>
      </a:spcBef>
      <a:spcAft>
        <a:spcPct val="0"/>
      </a:spcAft>
      <a:buClr>
        <a:srgbClr val="0066FF"/>
      </a:buClr>
      <a:buSzPct val="75000"/>
      <a:buFont typeface="Wingdings" pitchFamily="2" charset="2"/>
      <a:buChar char="ü"/>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FFFFFF"/>
    <a:srgbClr val="66FF33"/>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53" autoAdjust="0"/>
  </p:normalViewPr>
  <p:slideViewPr>
    <p:cSldViewPr>
      <p:cViewPr varScale="1">
        <p:scale>
          <a:sx n="73" d="100"/>
          <a:sy n="73" d="100"/>
        </p:scale>
        <p:origin x="264"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sz="1200" smtClean="0">
                <a:latin typeface="Arial" charset="0"/>
              </a:defRPr>
            </a:lvl1pPr>
          </a:lstStyle>
          <a:p>
            <a:pPr>
              <a:defRPr/>
            </a:pPr>
            <a:endParaRPr lang="sl-SI"/>
          </a:p>
        </p:txBody>
      </p:sp>
      <p:sp>
        <p:nvSpPr>
          <p:cNvPr id="5017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200" smtClean="0">
                <a:latin typeface="Arial" charset="0"/>
              </a:defRPr>
            </a:lvl1pPr>
          </a:lstStyle>
          <a:p>
            <a:pPr>
              <a:defRPr/>
            </a:pPr>
            <a:endParaRPr lang="sl-SI"/>
          </a:p>
        </p:txBody>
      </p:sp>
      <p:sp>
        <p:nvSpPr>
          <p:cNvPr id="5018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SzTx/>
              <a:buFontTx/>
              <a:buNone/>
              <a:defRPr sz="1200" smtClean="0">
                <a:latin typeface="Arial" charset="0"/>
              </a:defRPr>
            </a:lvl1pPr>
          </a:lstStyle>
          <a:p>
            <a:pPr>
              <a:defRPr/>
            </a:pPr>
            <a:endParaRPr lang="sl-SI"/>
          </a:p>
        </p:txBody>
      </p:sp>
      <p:sp>
        <p:nvSpPr>
          <p:cNvPr id="5018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200" smtClean="0">
                <a:latin typeface="Arial" charset="0"/>
              </a:defRPr>
            </a:lvl1pPr>
          </a:lstStyle>
          <a:p>
            <a:pPr>
              <a:defRPr/>
            </a:pPr>
            <a:fld id="{FC1E34C4-BD8C-4E99-8BB8-B500BC8D4A97}" type="slidenum">
              <a:rPr lang="sl-SI"/>
              <a:pPr>
                <a:defRPr/>
              </a:pPr>
              <a:t>‹#›</a:t>
            </a:fld>
            <a:endParaRPr lang="sl-SI"/>
          </a:p>
        </p:txBody>
      </p:sp>
    </p:spTree>
    <p:extLst>
      <p:ext uri="{BB962C8B-B14F-4D97-AF65-F5344CB8AC3E}">
        <p14:creationId xmlns:p14="http://schemas.microsoft.com/office/powerpoint/2010/main" val="27676965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4966C1-EFF8-41EC-AAE8-4C46747C8841}" type="datetimeFigureOut">
              <a:rPr lang="sl-SI" smtClean="0"/>
              <a:pPr/>
              <a:t>23. 01. 2019</a:t>
            </a:fld>
            <a:endParaRPr lang="sl-SI"/>
          </a:p>
        </p:txBody>
      </p:sp>
      <p:sp>
        <p:nvSpPr>
          <p:cNvPr id="4" name="Ograda stranske slik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6" name="Ograd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20A066-D87E-4C9C-822F-3FB8F640B248}" type="slidenum">
              <a:rPr lang="sl-SI" smtClean="0"/>
              <a:pPr/>
              <a:t>‹#›</a:t>
            </a:fld>
            <a:endParaRPr lang="sl-SI"/>
          </a:p>
        </p:txBody>
      </p:sp>
    </p:spTree>
    <p:extLst>
      <p:ext uri="{BB962C8B-B14F-4D97-AF65-F5344CB8AC3E}">
        <p14:creationId xmlns:p14="http://schemas.microsoft.com/office/powerpoint/2010/main" val="1265464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endParaRPr lang="sl-SI"/>
          </a:p>
        </p:txBody>
      </p:sp>
      <p:sp>
        <p:nvSpPr>
          <p:cNvPr id="4" name="Ograda številke diapozitiva 3"/>
          <p:cNvSpPr>
            <a:spLocks noGrp="1"/>
          </p:cNvSpPr>
          <p:nvPr>
            <p:ph type="sldNum" sz="quarter" idx="10"/>
          </p:nvPr>
        </p:nvSpPr>
        <p:spPr/>
        <p:txBody>
          <a:bodyPr/>
          <a:lstStyle/>
          <a:p>
            <a:fld id="{5220A066-D87E-4C9C-822F-3FB8F640B248}" type="slidenum">
              <a:rPr lang="sl-SI" smtClean="0"/>
              <a:pPr/>
              <a:t>1</a:t>
            </a:fld>
            <a:endParaRPr lang="sl-SI"/>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a:xfrm>
            <a:off x="685800" y="685800"/>
            <a:ext cx="7772400" cy="2127250"/>
          </a:xfrm>
        </p:spPr>
        <p:txBody>
          <a:bodyPr/>
          <a:lstStyle>
            <a:lvl1pPr algn="ctr">
              <a:defRPr sz="5800"/>
            </a:lvl1pPr>
          </a:lstStyle>
          <a:p>
            <a:r>
              <a:rPr lang="sl-SI"/>
              <a:t>Kliknite, če želite urediti slog naslova matrice</a:t>
            </a:r>
          </a:p>
        </p:txBody>
      </p:sp>
      <p:sp>
        <p:nvSpPr>
          <p:cNvPr id="98307"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r>
              <a:rPr lang="sl-SI"/>
              <a:t>Kliknite, če želite urediti slog podnaslova matrice</a:t>
            </a:r>
          </a:p>
        </p:txBody>
      </p:sp>
      <p:sp>
        <p:nvSpPr>
          <p:cNvPr id="98308" name="Rectangle 4"/>
          <p:cNvSpPr>
            <a:spLocks noGrp="1" noChangeArrowheads="1"/>
          </p:cNvSpPr>
          <p:nvPr>
            <p:ph type="dt" sz="half" idx="2"/>
          </p:nvPr>
        </p:nvSpPr>
        <p:spPr/>
        <p:txBody>
          <a:bodyPr/>
          <a:lstStyle>
            <a:lvl1pPr>
              <a:defRPr/>
            </a:lvl1pPr>
          </a:lstStyle>
          <a:p>
            <a:fld id="{9DF207C8-C82B-4688-9638-B3C84B1A16D9}" type="datetimeFigureOut">
              <a:rPr lang="sl-SI"/>
              <a:pPr/>
              <a:t>23. 01. 2019</a:t>
            </a:fld>
            <a:endParaRPr lang="sl-SI"/>
          </a:p>
        </p:txBody>
      </p:sp>
      <p:sp>
        <p:nvSpPr>
          <p:cNvPr id="98309" name="Rectangle 5"/>
          <p:cNvSpPr>
            <a:spLocks noGrp="1" noChangeArrowheads="1"/>
          </p:cNvSpPr>
          <p:nvPr>
            <p:ph type="ftr" sz="quarter" idx="3"/>
          </p:nvPr>
        </p:nvSpPr>
        <p:spPr/>
        <p:txBody>
          <a:bodyPr/>
          <a:lstStyle>
            <a:lvl1pPr>
              <a:defRPr/>
            </a:lvl1pPr>
          </a:lstStyle>
          <a:p>
            <a:endParaRPr lang="sl-SI"/>
          </a:p>
        </p:txBody>
      </p:sp>
      <p:sp>
        <p:nvSpPr>
          <p:cNvPr id="98310" name="Rectangle 6"/>
          <p:cNvSpPr>
            <a:spLocks noGrp="1" noChangeArrowheads="1"/>
          </p:cNvSpPr>
          <p:nvPr>
            <p:ph type="sldNum" sz="quarter" idx="4"/>
          </p:nvPr>
        </p:nvSpPr>
        <p:spPr/>
        <p:txBody>
          <a:bodyPr/>
          <a:lstStyle>
            <a:lvl1pPr>
              <a:defRPr/>
            </a:lvl1pPr>
          </a:lstStyle>
          <a:p>
            <a:fld id="{CAE28C1C-6304-470D-85E1-5719C6712075}" type="slidenum">
              <a:rPr lang="sl-SI"/>
              <a:pPr/>
              <a:t>‹#›</a:t>
            </a:fld>
            <a:endParaRPr lang="sl-SI"/>
          </a:p>
        </p:txBody>
      </p:sp>
      <p:grpSp>
        <p:nvGrpSpPr>
          <p:cNvPr id="98311" name="Group 7"/>
          <p:cNvGrpSpPr>
            <a:grpSpLocks/>
          </p:cNvGrpSpPr>
          <p:nvPr/>
        </p:nvGrpSpPr>
        <p:grpSpPr bwMode="auto">
          <a:xfrm>
            <a:off x="228600" y="2889250"/>
            <a:ext cx="8610600" cy="201613"/>
            <a:chOff x="144" y="1680"/>
            <a:chExt cx="5424" cy="144"/>
          </a:xfrm>
        </p:grpSpPr>
        <p:sp>
          <p:nvSpPr>
            <p:cNvPr id="98312" name="Rectangle 8"/>
            <p:cNvSpPr>
              <a:spLocks noChangeArrowheads="1"/>
            </p:cNvSpPr>
            <p:nvPr userDrawn="1"/>
          </p:nvSpPr>
          <p:spPr bwMode="auto">
            <a:xfrm>
              <a:off x="144" y="1680"/>
              <a:ext cx="1808" cy="144"/>
            </a:xfrm>
            <a:prstGeom prst="rect">
              <a:avLst/>
            </a:prstGeom>
            <a:solidFill>
              <a:schemeClr val="bg2"/>
            </a:solidFill>
            <a:ln w="9525">
              <a:noFill/>
              <a:miter lim="800000"/>
              <a:headEnd/>
              <a:tailEnd/>
            </a:ln>
            <a:effectLst/>
          </p:spPr>
          <p:txBody>
            <a:bodyPr wrap="none" anchor="ctr"/>
            <a:lstStyle/>
            <a:p>
              <a:endParaRPr lang="sl-SI"/>
            </a:p>
          </p:txBody>
        </p:sp>
        <p:sp>
          <p:nvSpPr>
            <p:cNvPr id="98313" name="Rectangle 9"/>
            <p:cNvSpPr>
              <a:spLocks noChangeArrowheads="1"/>
            </p:cNvSpPr>
            <p:nvPr userDrawn="1"/>
          </p:nvSpPr>
          <p:spPr bwMode="auto">
            <a:xfrm>
              <a:off x="1952" y="1680"/>
              <a:ext cx="1808" cy="144"/>
            </a:xfrm>
            <a:prstGeom prst="rect">
              <a:avLst/>
            </a:prstGeom>
            <a:solidFill>
              <a:schemeClr val="accent1"/>
            </a:solidFill>
            <a:ln w="9525">
              <a:noFill/>
              <a:miter lim="800000"/>
              <a:headEnd/>
              <a:tailEnd/>
            </a:ln>
            <a:effectLst/>
          </p:spPr>
          <p:txBody>
            <a:bodyPr wrap="none" anchor="ctr"/>
            <a:lstStyle/>
            <a:p>
              <a:endParaRPr lang="sl-SI"/>
            </a:p>
          </p:txBody>
        </p:sp>
        <p:sp>
          <p:nvSpPr>
            <p:cNvPr id="98314" name="Rectangle 10"/>
            <p:cNvSpPr>
              <a:spLocks noChangeArrowheads="1"/>
            </p:cNvSpPr>
            <p:nvPr userDrawn="1"/>
          </p:nvSpPr>
          <p:spPr bwMode="auto">
            <a:xfrm>
              <a:off x="3760" y="1680"/>
              <a:ext cx="1808" cy="144"/>
            </a:xfrm>
            <a:prstGeom prst="rect">
              <a:avLst/>
            </a:prstGeom>
            <a:solidFill>
              <a:schemeClr val="tx2"/>
            </a:solidFill>
            <a:ln w="9525">
              <a:noFill/>
              <a:miter lim="800000"/>
              <a:headEnd/>
              <a:tailEnd/>
            </a:ln>
            <a:effectLst/>
          </p:spPr>
          <p:txBody>
            <a:bodyPr wrap="none" anchor="ctr"/>
            <a:lstStyle/>
            <a:p>
              <a:endParaRPr lang="sl-SI"/>
            </a:p>
          </p:txBody>
        </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vsebine 2"/>
          <p:cNvSpPr>
            <a:spLocks noGrp="1"/>
          </p:cNvSpPr>
          <p:nvPr>
            <p:ph idx="1"/>
          </p:nvPr>
        </p:nvSpPr>
        <p:spPr/>
        <p:txBody>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lvl1pPr>
              <a:defRPr/>
            </a:lvl1pPr>
          </a:lstStyle>
          <a:p>
            <a:fld id="{1E45193B-5DFF-4C45-82EE-97419C1878B2}" type="datetimeFigureOut">
              <a:rPr lang="sl-SI"/>
              <a:pPr/>
              <a:t>23. 01. 2019</a:t>
            </a:fld>
            <a:endParaRPr lang="sl-SI"/>
          </a:p>
        </p:txBody>
      </p:sp>
      <p:sp>
        <p:nvSpPr>
          <p:cNvPr id="5" name="Ograda noge 4"/>
          <p:cNvSpPr>
            <a:spLocks noGrp="1"/>
          </p:cNvSpPr>
          <p:nvPr>
            <p:ph type="ftr" sz="quarter" idx="11"/>
          </p:nvPr>
        </p:nvSpPr>
        <p:spPr/>
        <p:txBody>
          <a:bodyPr/>
          <a:lstStyle>
            <a:lvl1pPr>
              <a:defRPr/>
            </a:lvl1pPr>
          </a:lstStyle>
          <a:p>
            <a:endParaRPr lang="sl-SI"/>
          </a:p>
        </p:txBody>
      </p:sp>
      <p:sp>
        <p:nvSpPr>
          <p:cNvPr id="6" name="Ograda številke diapozitiva 5"/>
          <p:cNvSpPr>
            <a:spLocks noGrp="1"/>
          </p:cNvSpPr>
          <p:nvPr>
            <p:ph type="sldNum" sz="quarter" idx="12"/>
          </p:nvPr>
        </p:nvSpPr>
        <p:spPr/>
        <p:txBody>
          <a:bodyPr/>
          <a:lstStyle>
            <a:lvl1pPr>
              <a:defRPr/>
            </a:lvl1pPr>
          </a:lstStyle>
          <a:p>
            <a:fld id="{E64C8474-EACB-4EF7-9CB9-A882754F891C}" type="slidenum">
              <a:rPr lang="sl-SI"/>
              <a:pPr/>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sl-SI" smtClean="0"/>
              <a:t>Kliknite, če želite urediti slog naslova matrice</a:t>
            </a:r>
            <a:endParaRPr lang="sl-SI"/>
          </a:p>
        </p:txBody>
      </p:sp>
      <p:sp>
        <p:nvSpPr>
          <p:cNvPr id="3" name="Ograda besedila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l-SI" smtClean="0"/>
              <a:t>Kliknite, če želite urediti sloge besedila matrice</a:t>
            </a:r>
          </a:p>
        </p:txBody>
      </p:sp>
      <p:sp>
        <p:nvSpPr>
          <p:cNvPr id="4" name="Ograda datuma 3"/>
          <p:cNvSpPr>
            <a:spLocks noGrp="1"/>
          </p:cNvSpPr>
          <p:nvPr>
            <p:ph type="dt" sz="half" idx="10"/>
          </p:nvPr>
        </p:nvSpPr>
        <p:spPr/>
        <p:txBody>
          <a:bodyPr/>
          <a:lstStyle>
            <a:lvl1pPr>
              <a:defRPr/>
            </a:lvl1pPr>
          </a:lstStyle>
          <a:p>
            <a:fld id="{28048C40-D35F-404D-91FD-44B845B5EBE6}" type="datetimeFigureOut">
              <a:rPr lang="sl-SI"/>
              <a:pPr/>
              <a:t>23. 01. 2019</a:t>
            </a:fld>
            <a:endParaRPr lang="sl-SI"/>
          </a:p>
        </p:txBody>
      </p:sp>
      <p:sp>
        <p:nvSpPr>
          <p:cNvPr id="5" name="Ograda noge 4"/>
          <p:cNvSpPr>
            <a:spLocks noGrp="1"/>
          </p:cNvSpPr>
          <p:nvPr>
            <p:ph type="ftr" sz="quarter" idx="11"/>
          </p:nvPr>
        </p:nvSpPr>
        <p:spPr/>
        <p:txBody>
          <a:bodyPr/>
          <a:lstStyle>
            <a:lvl1pPr>
              <a:defRPr/>
            </a:lvl1pPr>
          </a:lstStyle>
          <a:p>
            <a:endParaRPr lang="sl-SI"/>
          </a:p>
        </p:txBody>
      </p:sp>
      <p:sp>
        <p:nvSpPr>
          <p:cNvPr id="6" name="Ograda številke diapozitiva 5"/>
          <p:cNvSpPr>
            <a:spLocks noGrp="1"/>
          </p:cNvSpPr>
          <p:nvPr>
            <p:ph type="sldNum" sz="quarter" idx="12"/>
          </p:nvPr>
        </p:nvSpPr>
        <p:spPr/>
        <p:txBody>
          <a:bodyPr/>
          <a:lstStyle>
            <a:lvl1pPr>
              <a:defRPr/>
            </a:lvl1pPr>
          </a:lstStyle>
          <a:p>
            <a:fld id="{C91ED736-1FFF-4E8E-8A3F-736EB75BAE36}" type="slidenum">
              <a:rPr lang="sl-SI"/>
              <a:pPr/>
              <a:t>‹#›</a:t>
            </a:fld>
            <a:endParaRPr lang="sl-S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vsebine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datuma 4"/>
          <p:cNvSpPr>
            <a:spLocks noGrp="1"/>
          </p:cNvSpPr>
          <p:nvPr>
            <p:ph type="dt" sz="half" idx="10"/>
          </p:nvPr>
        </p:nvSpPr>
        <p:spPr/>
        <p:txBody>
          <a:bodyPr/>
          <a:lstStyle>
            <a:lvl1pPr>
              <a:defRPr/>
            </a:lvl1pPr>
          </a:lstStyle>
          <a:p>
            <a:fld id="{643AC362-70B0-4D67-800A-4C660872B2FA}" type="datetimeFigureOut">
              <a:rPr lang="sl-SI"/>
              <a:pPr/>
              <a:t>23. 01. 2019</a:t>
            </a:fld>
            <a:endParaRPr lang="sl-SI"/>
          </a:p>
        </p:txBody>
      </p:sp>
      <p:sp>
        <p:nvSpPr>
          <p:cNvPr id="6" name="Ograda noge 5"/>
          <p:cNvSpPr>
            <a:spLocks noGrp="1"/>
          </p:cNvSpPr>
          <p:nvPr>
            <p:ph type="ftr" sz="quarter" idx="11"/>
          </p:nvPr>
        </p:nvSpPr>
        <p:spPr/>
        <p:txBody>
          <a:bodyPr/>
          <a:lstStyle>
            <a:lvl1pPr>
              <a:defRPr/>
            </a:lvl1pPr>
          </a:lstStyle>
          <a:p>
            <a:endParaRPr lang="sl-SI"/>
          </a:p>
        </p:txBody>
      </p:sp>
      <p:sp>
        <p:nvSpPr>
          <p:cNvPr id="7" name="Ograda številke diapozitiva 6"/>
          <p:cNvSpPr>
            <a:spLocks noGrp="1"/>
          </p:cNvSpPr>
          <p:nvPr>
            <p:ph type="sldNum" sz="quarter" idx="12"/>
          </p:nvPr>
        </p:nvSpPr>
        <p:spPr/>
        <p:txBody>
          <a:bodyPr/>
          <a:lstStyle>
            <a:lvl1pPr>
              <a:defRPr/>
            </a:lvl1pPr>
          </a:lstStyle>
          <a:p>
            <a:fld id="{9D5B6802-315F-4532-84C1-27454BEB380F}" type="slidenum">
              <a:rPr lang="sl-SI"/>
              <a:pPr/>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8229600" cy="1143000"/>
          </a:xfrm>
        </p:spPr>
        <p:txBody>
          <a:bodyPr/>
          <a:lstStyle>
            <a:lvl1pPr>
              <a:defRPr/>
            </a:lvl1pPr>
          </a:lstStyle>
          <a:p>
            <a:r>
              <a:rPr lang="sl-SI" smtClean="0"/>
              <a:t>Kliknite, če želite urediti slog naslova matrice</a:t>
            </a:r>
            <a:endParaRPr lang="sl-SI"/>
          </a:p>
        </p:txBody>
      </p:sp>
      <p:sp>
        <p:nvSpPr>
          <p:cNvPr id="3" name="Ograda besedila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Kliknite, če želite urediti sloge besedila matrice</a:t>
            </a:r>
          </a:p>
        </p:txBody>
      </p:sp>
      <p:sp>
        <p:nvSpPr>
          <p:cNvPr id="4" name="Ograda vsebin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besedila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Kliknite, če želite urediti sloge besedila matrice</a:t>
            </a:r>
          </a:p>
        </p:txBody>
      </p:sp>
      <p:sp>
        <p:nvSpPr>
          <p:cNvPr id="6" name="Ograda vsebin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Ograda datuma 6"/>
          <p:cNvSpPr>
            <a:spLocks noGrp="1"/>
          </p:cNvSpPr>
          <p:nvPr>
            <p:ph type="dt" sz="half" idx="10"/>
          </p:nvPr>
        </p:nvSpPr>
        <p:spPr/>
        <p:txBody>
          <a:bodyPr/>
          <a:lstStyle>
            <a:lvl1pPr>
              <a:defRPr/>
            </a:lvl1pPr>
          </a:lstStyle>
          <a:p>
            <a:fld id="{0887FBFA-ECF7-4ED9-9AB7-B7F2AB33D8DE}" type="datetimeFigureOut">
              <a:rPr lang="sl-SI"/>
              <a:pPr/>
              <a:t>23. 01. 2019</a:t>
            </a:fld>
            <a:endParaRPr lang="sl-SI"/>
          </a:p>
        </p:txBody>
      </p:sp>
      <p:sp>
        <p:nvSpPr>
          <p:cNvPr id="8" name="Ograda noge 7"/>
          <p:cNvSpPr>
            <a:spLocks noGrp="1"/>
          </p:cNvSpPr>
          <p:nvPr>
            <p:ph type="ftr" sz="quarter" idx="11"/>
          </p:nvPr>
        </p:nvSpPr>
        <p:spPr/>
        <p:txBody>
          <a:bodyPr/>
          <a:lstStyle>
            <a:lvl1pPr>
              <a:defRPr/>
            </a:lvl1pPr>
          </a:lstStyle>
          <a:p>
            <a:endParaRPr lang="sl-SI"/>
          </a:p>
        </p:txBody>
      </p:sp>
      <p:sp>
        <p:nvSpPr>
          <p:cNvPr id="9" name="Ograda številke diapozitiva 8"/>
          <p:cNvSpPr>
            <a:spLocks noGrp="1"/>
          </p:cNvSpPr>
          <p:nvPr>
            <p:ph type="sldNum" sz="quarter" idx="12"/>
          </p:nvPr>
        </p:nvSpPr>
        <p:spPr/>
        <p:txBody>
          <a:bodyPr/>
          <a:lstStyle>
            <a:lvl1pPr>
              <a:defRPr/>
            </a:lvl1pPr>
          </a:lstStyle>
          <a:p>
            <a:fld id="{6AD4EF55-814D-44F5-90B9-6F1223E1E50C}" type="slidenum">
              <a:rPr lang="sl-SI"/>
              <a:pPr/>
              <a:t>‹#›</a:t>
            </a:fld>
            <a:endParaRPr lang="sl-S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datuma 2"/>
          <p:cNvSpPr>
            <a:spLocks noGrp="1"/>
          </p:cNvSpPr>
          <p:nvPr>
            <p:ph type="dt" sz="half" idx="10"/>
          </p:nvPr>
        </p:nvSpPr>
        <p:spPr/>
        <p:txBody>
          <a:bodyPr/>
          <a:lstStyle>
            <a:lvl1pPr>
              <a:defRPr/>
            </a:lvl1pPr>
          </a:lstStyle>
          <a:p>
            <a:fld id="{91C1592B-64C8-48C8-B1BD-9B72C16C8C62}" type="datetimeFigureOut">
              <a:rPr lang="sl-SI"/>
              <a:pPr/>
              <a:t>23. 01. 2019</a:t>
            </a:fld>
            <a:endParaRPr lang="sl-SI"/>
          </a:p>
        </p:txBody>
      </p:sp>
      <p:sp>
        <p:nvSpPr>
          <p:cNvPr id="4" name="Ograda noge 3"/>
          <p:cNvSpPr>
            <a:spLocks noGrp="1"/>
          </p:cNvSpPr>
          <p:nvPr>
            <p:ph type="ftr" sz="quarter" idx="11"/>
          </p:nvPr>
        </p:nvSpPr>
        <p:spPr/>
        <p:txBody>
          <a:bodyPr/>
          <a:lstStyle>
            <a:lvl1pPr>
              <a:defRPr/>
            </a:lvl1pPr>
          </a:lstStyle>
          <a:p>
            <a:endParaRPr lang="sl-SI"/>
          </a:p>
        </p:txBody>
      </p:sp>
      <p:sp>
        <p:nvSpPr>
          <p:cNvPr id="5" name="Ograda številke diapozitiva 4"/>
          <p:cNvSpPr>
            <a:spLocks noGrp="1"/>
          </p:cNvSpPr>
          <p:nvPr>
            <p:ph type="sldNum" sz="quarter" idx="12"/>
          </p:nvPr>
        </p:nvSpPr>
        <p:spPr/>
        <p:txBody>
          <a:bodyPr/>
          <a:lstStyle>
            <a:lvl1pPr>
              <a:defRPr/>
            </a:lvl1pPr>
          </a:lstStyle>
          <a:p>
            <a:fld id="{446BA7A7-6DBE-4A6D-A2E8-4783A81DD748}" type="slidenum">
              <a:rPr lang="sl-SI"/>
              <a:pPr/>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
          <p:cNvSpPr>
            <a:spLocks noGrp="1"/>
          </p:cNvSpPr>
          <p:nvPr>
            <p:ph type="dt" sz="half" idx="10"/>
          </p:nvPr>
        </p:nvSpPr>
        <p:spPr/>
        <p:txBody>
          <a:bodyPr/>
          <a:lstStyle>
            <a:lvl1pPr>
              <a:defRPr/>
            </a:lvl1pPr>
          </a:lstStyle>
          <a:p>
            <a:fld id="{6C6E7B52-EA1C-4751-9806-DB227FEA9759}" type="datetimeFigureOut">
              <a:rPr lang="sl-SI"/>
              <a:pPr/>
              <a:t>23. 01. 2019</a:t>
            </a:fld>
            <a:endParaRPr lang="sl-SI"/>
          </a:p>
        </p:txBody>
      </p:sp>
      <p:sp>
        <p:nvSpPr>
          <p:cNvPr id="3" name="Ograda noge 2"/>
          <p:cNvSpPr>
            <a:spLocks noGrp="1"/>
          </p:cNvSpPr>
          <p:nvPr>
            <p:ph type="ftr" sz="quarter" idx="11"/>
          </p:nvPr>
        </p:nvSpPr>
        <p:spPr/>
        <p:txBody>
          <a:bodyPr/>
          <a:lstStyle>
            <a:lvl1pPr>
              <a:defRPr/>
            </a:lvl1pPr>
          </a:lstStyle>
          <a:p>
            <a:endParaRPr lang="sl-SI"/>
          </a:p>
        </p:txBody>
      </p:sp>
      <p:sp>
        <p:nvSpPr>
          <p:cNvPr id="4" name="Ograda številke diapozitiva 3"/>
          <p:cNvSpPr>
            <a:spLocks noGrp="1"/>
          </p:cNvSpPr>
          <p:nvPr>
            <p:ph type="sldNum" sz="quarter" idx="12"/>
          </p:nvPr>
        </p:nvSpPr>
        <p:spPr/>
        <p:txBody>
          <a:bodyPr/>
          <a:lstStyle>
            <a:lvl1pPr>
              <a:defRPr/>
            </a:lvl1pPr>
          </a:lstStyle>
          <a:p>
            <a:fld id="{EE51E93E-585D-4488-8DD7-57AB830845FB}" type="slidenum">
              <a:rPr lang="sl-SI"/>
              <a:pPr/>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lstStyle>
            <a:lvl1pPr algn="l">
              <a:defRPr sz="2000" b="1"/>
            </a:lvl1pPr>
          </a:lstStyle>
          <a:p>
            <a:r>
              <a:rPr lang="sl-SI" smtClean="0"/>
              <a:t>Kliknite, če želite urediti slog naslova matrice</a:t>
            </a:r>
            <a:endParaRPr lang="sl-SI"/>
          </a:p>
        </p:txBody>
      </p:sp>
      <p:sp>
        <p:nvSpPr>
          <p:cNvPr id="3" name="Ograda vsebin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besedila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Kliknite, če želite urediti sloge besedila matrice</a:t>
            </a:r>
          </a:p>
        </p:txBody>
      </p:sp>
      <p:sp>
        <p:nvSpPr>
          <p:cNvPr id="5" name="Ograda datuma 4"/>
          <p:cNvSpPr>
            <a:spLocks noGrp="1"/>
          </p:cNvSpPr>
          <p:nvPr>
            <p:ph type="dt" sz="half" idx="10"/>
          </p:nvPr>
        </p:nvSpPr>
        <p:spPr/>
        <p:txBody>
          <a:bodyPr/>
          <a:lstStyle>
            <a:lvl1pPr>
              <a:defRPr/>
            </a:lvl1pPr>
          </a:lstStyle>
          <a:p>
            <a:fld id="{BCFAEE60-3CC1-49BA-A19C-3A54FB8042A3}" type="datetimeFigureOut">
              <a:rPr lang="sl-SI"/>
              <a:pPr/>
              <a:t>23. 01. 2019</a:t>
            </a:fld>
            <a:endParaRPr lang="sl-SI"/>
          </a:p>
        </p:txBody>
      </p:sp>
      <p:sp>
        <p:nvSpPr>
          <p:cNvPr id="6" name="Ograda noge 5"/>
          <p:cNvSpPr>
            <a:spLocks noGrp="1"/>
          </p:cNvSpPr>
          <p:nvPr>
            <p:ph type="ftr" sz="quarter" idx="11"/>
          </p:nvPr>
        </p:nvSpPr>
        <p:spPr/>
        <p:txBody>
          <a:bodyPr/>
          <a:lstStyle>
            <a:lvl1pPr>
              <a:defRPr/>
            </a:lvl1pPr>
          </a:lstStyle>
          <a:p>
            <a:endParaRPr lang="sl-SI"/>
          </a:p>
        </p:txBody>
      </p:sp>
      <p:sp>
        <p:nvSpPr>
          <p:cNvPr id="7" name="Ograda številke diapozitiva 6"/>
          <p:cNvSpPr>
            <a:spLocks noGrp="1"/>
          </p:cNvSpPr>
          <p:nvPr>
            <p:ph type="sldNum" sz="quarter" idx="12"/>
          </p:nvPr>
        </p:nvSpPr>
        <p:spPr/>
        <p:txBody>
          <a:bodyPr/>
          <a:lstStyle>
            <a:lvl1pPr>
              <a:defRPr/>
            </a:lvl1pPr>
          </a:lstStyle>
          <a:p>
            <a:fld id="{10A1F434-3E4D-4078-BF79-D500828F154A}" type="slidenum">
              <a:rPr lang="sl-SI"/>
              <a:pPr/>
              <a:t>‹#›</a:t>
            </a:fld>
            <a:endParaRPr lang="sl-S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lstStyle>
            <a:lvl1pPr algn="l">
              <a:defRPr sz="2000" b="1"/>
            </a:lvl1pPr>
          </a:lstStyle>
          <a:p>
            <a:r>
              <a:rPr lang="sl-SI" smtClean="0"/>
              <a:t>Kliknite, če želite urediti slog naslova matrice</a:t>
            </a:r>
            <a:endParaRPr lang="sl-SI"/>
          </a:p>
        </p:txBody>
      </p:sp>
      <p:sp>
        <p:nvSpPr>
          <p:cNvPr id="3" name="Ograda slik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grada besedila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Kliknite, če želite urediti sloge besedila matrice</a:t>
            </a:r>
          </a:p>
        </p:txBody>
      </p:sp>
      <p:sp>
        <p:nvSpPr>
          <p:cNvPr id="5" name="Ograda datuma 4"/>
          <p:cNvSpPr>
            <a:spLocks noGrp="1"/>
          </p:cNvSpPr>
          <p:nvPr>
            <p:ph type="dt" sz="half" idx="10"/>
          </p:nvPr>
        </p:nvSpPr>
        <p:spPr/>
        <p:txBody>
          <a:bodyPr/>
          <a:lstStyle>
            <a:lvl1pPr>
              <a:defRPr/>
            </a:lvl1pPr>
          </a:lstStyle>
          <a:p>
            <a:fld id="{BEF3C0D1-DAF3-41F6-96AB-16D102A4B5EB}" type="datetimeFigureOut">
              <a:rPr lang="sl-SI"/>
              <a:pPr/>
              <a:t>23. 01. 2019</a:t>
            </a:fld>
            <a:endParaRPr lang="sl-SI"/>
          </a:p>
        </p:txBody>
      </p:sp>
      <p:sp>
        <p:nvSpPr>
          <p:cNvPr id="6" name="Ograda noge 5"/>
          <p:cNvSpPr>
            <a:spLocks noGrp="1"/>
          </p:cNvSpPr>
          <p:nvPr>
            <p:ph type="ftr" sz="quarter" idx="11"/>
          </p:nvPr>
        </p:nvSpPr>
        <p:spPr/>
        <p:txBody>
          <a:bodyPr/>
          <a:lstStyle>
            <a:lvl1pPr>
              <a:defRPr/>
            </a:lvl1pPr>
          </a:lstStyle>
          <a:p>
            <a:endParaRPr lang="sl-SI"/>
          </a:p>
        </p:txBody>
      </p:sp>
      <p:sp>
        <p:nvSpPr>
          <p:cNvPr id="7" name="Ograda številke diapozitiva 6"/>
          <p:cNvSpPr>
            <a:spLocks noGrp="1"/>
          </p:cNvSpPr>
          <p:nvPr>
            <p:ph type="sldNum" sz="quarter" idx="12"/>
          </p:nvPr>
        </p:nvSpPr>
        <p:spPr/>
        <p:txBody>
          <a:bodyPr/>
          <a:lstStyle>
            <a:lvl1pPr>
              <a:defRPr/>
            </a:lvl1pPr>
          </a:lstStyle>
          <a:p>
            <a:fld id="{D0DAC2A2-9411-4360-921B-8930B4FE0EC4}" type="slidenum">
              <a:rPr lang="sl-SI"/>
              <a:pPr/>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navpičnega besedila 2"/>
          <p:cNvSpPr>
            <a:spLocks noGrp="1"/>
          </p:cNvSpPr>
          <p:nvPr>
            <p:ph type="body" orient="vert" idx="1"/>
          </p:nvPr>
        </p:nvSpPr>
        <p:spPr/>
        <p:txBody>
          <a:bodyPr vert="eaVert"/>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lvl1pPr>
              <a:defRPr/>
            </a:lvl1pPr>
          </a:lstStyle>
          <a:p>
            <a:fld id="{577850A4-DA78-4D48-8782-5DB2E6861721}" type="datetimeFigureOut">
              <a:rPr lang="sl-SI"/>
              <a:pPr/>
              <a:t>23. 01. 2019</a:t>
            </a:fld>
            <a:endParaRPr lang="sl-SI"/>
          </a:p>
        </p:txBody>
      </p:sp>
      <p:sp>
        <p:nvSpPr>
          <p:cNvPr id="5" name="Ograda noge 4"/>
          <p:cNvSpPr>
            <a:spLocks noGrp="1"/>
          </p:cNvSpPr>
          <p:nvPr>
            <p:ph type="ftr" sz="quarter" idx="11"/>
          </p:nvPr>
        </p:nvSpPr>
        <p:spPr/>
        <p:txBody>
          <a:bodyPr/>
          <a:lstStyle>
            <a:lvl1pPr>
              <a:defRPr/>
            </a:lvl1pPr>
          </a:lstStyle>
          <a:p>
            <a:endParaRPr lang="sl-SI"/>
          </a:p>
        </p:txBody>
      </p:sp>
      <p:sp>
        <p:nvSpPr>
          <p:cNvPr id="6" name="Ograda številke diapozitiva 5"/>
          <p:cNvSpPr>
            <a:spLocks noGrp="1"/>
          </p:cNvSpPr>
          <p:nvPr>
            <p:ph type="sldNum" sz="quarter" idx="12"/>
          </p:nvPr>
        </p:nvSpPr>
        <p:spPr/>
        <p:txBody>
          <a:bodyPr/>
          <a:lstStyle>
            <a:lvl1pPr>
              <a:defRPr/>
            </a:lvl1pPr>
          </a:lstStyle>
          <a:p>
            <a:fld id="{D49D3AC0-2830-4422-8FC3-4E5D53C15BBD}" type="slidenum">
              <a:rPr lang="sl-SI"/>
              <a:pPr/>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629400" y="277813"/>
            <a:ext cx="2057400" cy="5853112"/>
          </a:xfrm>
        </p:spPr>
        <p:txBody>
          <a:bodyPr vert="eaVert"/>
          <a:lstStyle/>
          <a:p>
            <a:r>
              <a:rPr lang="sl-SI" smtClean="0"/>
              <a:t>Kliknite, če želite urediti slog naslova matrice</a:t>
            </a:r>
            <a:endParaRPr lang="sl-SI"/>
          </a:p>
        </p:txBody>
      </p:sp>
      <p:sp>
        <p:nvSpPr>
          <p:cNvPr id="3" name="Ograda navpičnega besedila 2"/>
          <p:cNvSpPr>
            <a:spLocks noGrp="1"/>
          </p:cNvSpPr>
          <p:nvPr>
            <p:ph type="body" orient="vert" idx="1"/>
          </p:nvPr>
        </p:nvSpPr>
        <p:spPr>
          <a:xfrm>
            <a:off x="457200" y="277813"/>
            <a:ext cx="6019800" cy="5853112"/>
          </a:xfrm>
        </p:spPr>
        <p:txBody>
          <a:bodyPr vert="eaVert"/>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lvl1pPr>
              <a:defRPr/>
            </a:lvl1pPr>
          </a:lstStyle>
          <a:p>
            <a:fld id="{DCABC272-DD4F-40EC-B100-182664B08775}" type="datetimeFigureOut">
              <a:rPr lang="sl-SI"/>
              <a:pPr/>
              <a:t>23. 01. 2019</a:t>
            </a:fld>
            <a:endParaRPr lang="sl-SI"/>
          </a:p>
        </p:txBody>
      </p:sp>
      <p:sp>
        <p:nvSpPr>
          <p:cNvPr id="5" name="Ograda noge 4"/>
          <p:cNvSpPr>
            <a:spLocks noGrp="1"/>
          </p:cNvSpPr>
          <p:nvPr>
            <p:ph type="ftr" sz="quarter" idx="11"/>
          </p:nvPr>
        </p:nvSpPr>
        <p:spPr/>
        <p:txBody>
          <a:bodyPr/>
          <a:lstStyle>
            <a:lvl1pPr>
              <a:defRPr/>
            </a:lvl1pPr>
          </a:lstStyle>
          <a:p>
            <a:endParaRPr lang="sl-SI"/>
          </a:p>
        </p:txBody>
      </p:sp>
      <p:sp>
        <p:nvSpPr>
          <p:cNvPr id="6" name="Ograda številke diapozitiva 5"/>
          <p:cNvSpPr>
            <a:spLocks noGrp="1"/>
          </p:cNvSpPr>
          <p:nvPr>
            <p:ph type="sldNum" sz="quarter" idx="12"/>
          </p:nvPr>
        </p:nvSpPr>
        <p:spPr/>
        <p:txBody>
          <a:bodyPr/>
          <a:lstStyle>
            <a:lvl1pPr>
              <a:defRPr/>
            </a:lvl1pPr>
          </a:lstStyle>
          <a:p>
            <a:fld id="{95721BB8-ADE9-44CD-8948-00AC76D5B0AC}" type="slidenum">
              <a:rPr lang="sl-SI"/>
              <a:pPr/>
              <a:t>‹#›</a:t>
            </a:fld>
            <a:endParaRPr lang="sl-SI"/>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4" name="AutoShape 2"/>
          <p:cNvSpPr>
            <a:spLocks noChangeArrowheads="1"/>
          </p:cNvSpPr>
          <p:nvPr/>
        </p:nvSpPr>
        <p:spPr bwMode="auto">
          <a:xfrm>
            <a:off x="228600" y="381000"/>
            <a:ext cx="8686800" cy="5638800"/>
          </a:xfrm>
          <a:prstGeom prst="roundRect">
            <a:avLst>
              <a:gd name="adj" fmla="val 7912"/>
            </a:avLst>
          </a:prstGeom>
          <a:solidFill>
            <a:schemeClr val="folHlink"/>
          </a:solidFill>
          <a:ln w="9525">
            <a:noFill/>
            <a:round/>
            <a:headEnd/>
            <a:tailEnd/>
          </a:ln>
          <a:effectLst/>
        </p:spPr>
        <p:txBody>
          <a:bodyPr wrap="none" anchor="ctr"/>
          <a:lstStyle/>
          <a:p>
            <a:pPr algn="ctr">
              <a:spcBef>
                <a:spcPct val="0"/>
              </a:spcBef>
              <a:buClrTx/>
              <a:buSzTx/>
              <a:buFontTx/>
              <a:buNone/>
              <a:defRPr/>
            </a:pPr>
            <a:endParaRPr lang="sl-SI">
              <a:latin typeface="Times New Roman" pitchFamily="18" charset="0"/>
            </a:endParaRPr>
          </a:p>
        </p:txBody>
      </p:sp>
      <p:sp>
        <p:nvSpPr>
          <p:cNvPr id="5" name="AutoShape 3"/>
          <p:cNvSpPr>
            <a:spLocks noChangeArrowheads="1"/>
          </p:cNvSpPr>
          <p:nvPr/>
        </p:nvSpPr>
        <p:spPr bwMode="white">
          <a:xfrm>
            <a:off x="327025" y="488950"/>
            <a:ext cx="8435975" cy="4768850"/>
          </a:xfrm>
          <a:prstGeom prst="roundRect">
            <a:avLst>
              <a:gd name="adj" fmla="val 7310"/>
            </a:avLst>
          </a:prstGeom>
          <a:solidFill>
            <a:schemeClr val="bg1"/>
          </a:solidFill>
          <a:ln w="9525">
            <a:noFill/>
            <a:round/>
            <a:headEnd/>
            <a:tailEnd/>
          </a:ln>
          <a:effectLst/>
        </p:spPr>
        <p:txBody>
          <a:bodyPr wrap="none" anchor="ctr"/>
          <a:lstStyle/>
          <a:p>
            <a:pPr algn="ctr">
              <a:spcBef>
                <a:spcPct val="0"/>
              </a:spcBef>
              <a:buClrTx/>
              <a:buSzTx/>
              <a:buFontTx/>
              <a:buNone/>
              <a:defRPr/>
            </a:pPr>
            <a:endParaRPr lang="sl-SI">
              <a:latin typeface="Times New Roman" pitchFamily="18" charset="0"/>
            </a:endParaRPr>
          </a:p>
        </p:txBody>
      </p:sp>
      <p:sp>
        <p:nvSpPr>
          <p:cNvPr id="6" name="AutoShape 4"/>
          <p:cNvSpPr>
            <a:spLocks noChangeArrowheads="1"/>
          </p:cNvSpPr>
          <p:nvPr/>
        </p:nvSpPr>
        <p:spPr bwMode="blackWhite">
          <a:xfrm>
            <a:off x="1371600" y="3338513"/>
            <a:ext cx="6400800" cy="2286000"/>
          </a:xfrm>
          <a:prstGeom prst="roundRect">
            <a:avLst>
              <a:gd name="adj" fmla="val 16667"/>
            </a:avLst>
          </a:prstGeom>
          <a:solidFill>
            <a:schemeClr val="bg1"/>
          </a:solidFill>
          <a:ln w="50800">
            <a:solidFill>
              <a:schemeClr val="bg2"/>
            </a:solidFill>
            <a:round/>
            <a:headEnd/>
            <a:tailEnd/>
          </a:ln>
          <a:effectLst/>
        </p:spPr>
        <p:txBody>
          <a:bodyPr wrap="none" anchor="ctr"/>
          <a:lstStyle/>
          <a:p>
            <a:pPr algn="ctr">
              <a:spcBef>
                <a:spcPct val="0"/>
              </a:spcBef>
              <a:buClrTx/>
              <a:buSzTx/>
              <a:buFontTx/>
              <a:buNone/>
              <a:defRPr/>
            </a:pPr>
            <a:endParaRPr lang="sl-SI" sz="1800">
              <a:latin typeface="Arial" charset="0"/>
            </a:endParaRPr>
          </a:p>
        </p:txBody>
      </p:sp>
      <p:sp>
        <p:nvSpPr>
          <p:cNvPr id="38917" name="Rectangle 5"/>
          <p:cNvSpPr>
            <a:spLocks noGrp="1" noChangeArrowheads="1"/>
          </p:cNvSpPr>
          <p:nvPr>
            <p:ph type="ctrTitle"/>
          </p:nvPr>
        </p:nvSpPr>
        <p:spPr>
          <a:xfrm>
            <a:off x="685800" y="857250"/>
            <a:ext cx="7772400" cy="2266950"/>
          </a:xfrm>
        </p:spPr>
        <p:txBody>
          <a:bodyPr anchor="ctr" anchorCtr="1"/>
          <a:lstStyle>
            <a:lvl1pPr algn="ctr">
              <a:defRPr sz="4100" i="1"/>
            </a:lvl1pPr>
          </a:lstStyle>
          <a:p>
            <a:r>
              <a:rPr lang="sl-SI"/>
              <a:t>Kliknite, če želite urediti slog naslova matrice</a:t>
            </a:r>
          </a:p>
        </p:txBody>
      </p:sp>
      <p:sp>
        <p:nvSpPr>
          <p:cNvPr id="38918" name="Rectangle 6"/>
          <p:cNvSpPr>
            <a:spLocks noGrp="1" noChangeArrowheads="1"/>
          </p:cNvSpPr>
          <p:nvPr>
            <p:ph type="subTitle" idx="1"/>
          </p:nvPr>
        </p:nvSpPr>
        <p:spPr>
          <a:xfrm>
            <a:off x="1752600" y="3567113"/>
            <a:ext cx="5410200" cy="1905000"/>
          </a:xfrm>
        </p:spPr>
        <p:txBody>
          <a:bodyPr anchor="ctr"/>
          <a:lstStyle>
            <a:lvl1pPr marL="0" indent="0" algn="ctr">
              <a:buFont typeface="Wingdings" pitchFamily="2" charset="2"/>
              <a:buNone/>
              <a:defRPr sz="3300"/>
            </a:lvl1pPr>
          </a:lstStyle>
          <a:p>
            <a:r>
              <a:rPr lang="sl-SI"/>
              <a:t>Kliknite, če želite urediti slog podnaslova matrice</a:t>
            </a:r>
          </a:p>
        </p:txBody>
      </p:sp>
      <p:sp>
        <p:nvSpPr>
          <p:cNvPr id="7" name="Rectangle 7"/>
          <p:cNvSpPr>
            <a:spLocks noGrp="1" noChangeArrowheads="1"/>
          </p:cNvSpPr>
          <p:nvPr>
            <p:ph type="dt" sz="half" idx="10"/>
          </p:nvPr>
        </p:nvSpPr>
        <p:spPr/>
        <p:txBody>
          <a:bodyPr/>
          <a:lstStyle>
            <a:lvl1pPr>
              <a:defRPr smtClean="0"/>
            </a:lvl1pPr>
          </a:lstStyle>
          <a:p>
            <a:pPr>
              <a:defRPr/>
            </a:pPr>
            <a:endParaRPr lang="sl-SI"/>
          </a:p>
        </p:txBody>
      </p:sp>
      <p:sp>
        <p:nvSpPr>
          <p:cNvPr id="8" name="Rectangle 8"/>
          <p:cNvSpPr>
            <a:spLocks noGrp="1" noChangeArrowheads="1"/>
          </p:cNvSpPr>
          <p:nvPr>
            <p:ph type="ftr" sz="quarter" idx="11"/>
          </p:nvPr>
        </p:nvSpPr>
        <p:spPr/>
        <p:txBody>
          <a:bodyPr/>
          <a:lstStyle>
            <a:lvl1pPr>
              <a:defRPr smtClean="0"/>
            </a:lvl1pPr>
          </a:lstStyle>
          <a:p>
            <a:pPr>
              <a:defRPr/>
            </a:pPr>
            <a:endParaRPr lang="sl-SI"/>
          </a:p>
        </p:txBody>
      </p:sp>
      <p:sp>
        <p:nvSpPr>
          <p:cNvPr id="9" name="Rectangle 9"/>
          <p:cNvSpPr>
            <a:spLocks noGrp="1" noChangeArrowheads="1"/>
          </p:cNvSpPr>
          <p:nvPr>
            <p:ph type="sldNum" sz="quarter" idx="12"/>
          </p:nvPr>
        </p:nvSpPr>
        <p:spPr/>
        <p:txBody>
          <a:bodyPr/>
          <a:lstStyle>
            <a:lvl1pPr>
              <a:defRPr smtClean="0"/>
            </a:lvl1pPr>
          </a:lstStyle>
          <a:p>
            <a:pPr>
              <a:defRPr/>
            </a:pPr>
            <a:fld id="{2CA930BD-60E0-4F93-94DF-0B78E2A16CEF}" type="slidenum">
              <a:rPr lang="sl-SI"/>
              <a:pPr>
                <a:defRPr/>
              </a:pPr>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sl-SI" smtClean="0"/>
              <a:t>Kliknite, če želite urediti slog naslova matrice</a:t>
            </a:r>
          </a:p>
        </p:txBody>
      </p:sp>
      <p:sp>
        <p:nvSpPr>
          <p:cNvPr id="97283"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p>
        </p:txBody>
      </p:sp>
      <p:sp>
        <p:nvSpPr>
          <p:cNvPr id="97284"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a:lvl1pPr>
          </a:lstStyle>
          <a:p>
            <a:fld id="{151FCE6C-91FD-41B5-AF0D-57D57B196D2F}" type="datetimeFigureOut">
              <a:rPr lang="sl-SI"/>
              <a:pPr/>
              <a:t>23. 01. 2019</a:t>
            </a:fld>
            <a:endParaRPr lang="sl-SI"/>
          </a:p>
        </p:txBody>
      </p:sp>
      <p:sp>
        <p:nvSpPr>
          <p:cNvPr id="972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a:lvl1pPr>
          </a:lstStyle>
          <a:p>
            <a:endParaRPr lang="sl-SI"/>
          </a:p>
        </p:txBody>
      </p:sp>
      <p:sp>
        <p:nvSpPr>
          <p:cNvPr id="97286"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000"/>
            </a:lvl1pPr>
          </a:lstStyle>
          <a:p>
            <a:fld id="{419E8B91-4329-4AE3-B958-50524AF88AE9}" type="slidenum">
              <a:rPr lang="sl-SI"/>
              <a:pPr/>
              <a:t>‹#›</a:t>
            </a:fld>
            <a:endParaRPr lang="sl-SI"/>
          </a:p>
        </p:txBody>
      </p:sp>
      <p:sp>
        <p:nvSpPr>
          <p:cNvPr id="97287" name="Rectangle 7"/>
          <p:cNvSpPr>
            <a:spLocks noChangeArrowheads="1"/>
          </p:cNvSpPr>
          <p:nvPr/>
        </p:nvSpPr>
        <p:spPr bwMode="auto">
          <a:xfrm>
            <a:off x="0" y="0"/>
            <a:ext cx="228600" cy="2286000"/>
          </a:xfrm>
          <a:prstGeom prst="rect">
            <a:avLst/>
          </a:prstGeom>
          <a:solidFill>
            <a:schemeClr val="bg2"/>
          </a:solidFill>
          <a:ln w="9525">
            <a:noFill/>
            <a:miter lim="800000"/>
            <a:headEnd/>
            <a:tailEnd/>
          </a:ln>
          <a:effectLst/>
        </p:spPr>
        <p:txBody>
          <a:bodyPr wrap="none" anchor="ctr"/>
          <a:lstStyle/>
          <a:p>
            <a:pPr algn="ctr">
              <a:spcBef>
                <a:spcPct val="0"/>
              </a:spcBef>
              <a:buClrTx/>
              <a:buSzTx/>
              <a:buFontTx/>
              <a:buNone/>
            </a:pPr>
            <a:endParaRPr lang="sl-SI">
              <a:latin typeface="Times New Roman" pitchFamily="18" charset="0"/>
            </a:endParaRPr>
          </a:p>
        </p:txBody>
      </p:sp>
      <p:sp>
        <p:nvSpPr>
          <p:cNvPr id="97288" name="Line 8"/>
          <p:cNvSpPr>
            <a:spLocks noChangeShapeType="1"/>
          </p:cNvSpPr>
          <p:nvPr/>
        </p:nvSpPr>
        <p:spPr bwMode="auto">
          <a:xfrm>
            <a:off x="457200" y="1447800"/>
            <a:ext cx="8077200" cy="0"/>
          </a:xfrm>
          <a:prstGeom prst="line">
            <a:avLst/>
          </a:prstGeom>
          <a:noFill/>
          <a:ln w="19050">
            <a:solidFill>
              <a:schemeClr val="tx2"/>
            </a:solidFill>
            <a:round/>
            <a:headEnd/>
            <a:tailEnd/>
          </a:ln>
          <a:effectLst/>
        </p:spPr>
        <p:txBody>
          <a:bodyPr/>
          <a:lstStyle/>
          <a:p>
            <a:endParaRPr lang="sl-SI"/>
          </a:p>
        </p:txBody>
      </p:sp>
      <p:sp>
        <p:nvSpPr>
          <p:cNvPr id="97289" name="Rectangle 9"/>
          <p:cNvSpPr>
            <a:spLocks noChangeArrowheads="1"/>
          </p:cNvSpPr>
          <p:nvPr/>
        </p:nvSpPr>
        <p:spPr bwMode="auto">
          <a:xfrm>
            <a:off x="0" y="2286000"/>
            <a:ext cx="228600" cy="2286000"/>
          </a:xfrm>
          <a:prstGeom prst="rect">
            <a:avLst/>
          </a:prstGeom>
          <a:solidFill>
            <a:schemeClr val="accent2"/>
          </a:solidFill>
          <a:ln w="9525">
            <a:noFill/>
            <a:miter lim="800000"/>
            <a:headEnd/>
            <a:tailEnd/>
          </a:ln>
          <a:effectLst/>
        </p:spPr>
        <p:txBody>
          <a:bodyPr wrap="none" anchor="ctr"/>
          <a:lstStyle/>
          <a:p>
            <a:pPr algn="ctr">
              <a:spcBef>
                <a:spcPct val="0"/>
              </a:spcBef>
              <a:buClrTx/>
              <a:buSzTx/>
              <a:buFontTx/>
              <a:buNone/>
            </a:pPr>
            <a:endParaRPr lang="sl-SI">
              <a:latin typeface="Times New Roman" pitchFamily="18" charset="0"/>
            </a:endParaRPr>
          </a:p>
        </p:txBody>
      </p:sp>
      <p:sp>
        <p:nvSpPr>
          <p:cNvPr id="97290" name="Rectangle 10"/>
          <p:cNvSpPr>
            <a:spLocks noChangeArrowheads="1"/>
          </p:cNvSpPr>
          <p:nvPr/>
        </p:nvSpPr>
        <p:spPr bwMode="auto">
          <a:xfrm>
            <a:off x="0" y="4572000"/>
            <a:ext cx="228600" cy="2286000"/>
          </a:xfrm>
          <a:prstGeom prst="rect">
            <a:avLst/>
          </a:prstGeom>
          <a:solidFill>
            <a:schemeClr val="tx2"/>
          </a:solidFill>
          <a:ln w="9525">
            <a:noFill/>
            <a:miter lim="800000"/>
            <a:headEnd/>
            <a:tailEnd/>
          </a:ln>
          <a:effectLst/>
        </p:spPr>
        <p:txBody>
          <a:bodyPr wrap="none" anchor="ctr"/>
          <a:lstStyle/>
          <a:p>
            <a:pPr algn="ctr">
              <a:spcBef>
                <a:spcPct val="0"/>
              </a:spcBef>
              <a:buClrTx/>
              <a:buSzTx/>
              <a:buFontTx/>
              <a:buNone/>
            </a:pPr>
            <a:endParaRPr lang="sl-SI">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iming>
    <p:tnLst>
      <p:par>
        <p:cTn id="1" dur="indefinite" restart="never" nodeType="tmRoot"/>
      </p:par>
    </p:tnLst>
  </p:timing>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Garamond" pitchFamily="18" charset="0"/>
        </a:defRPr>
      </a:lvl2pPr>
      <a:lvl3pPr algn="l" rtl="0" fontAlgn="base">
        <a:spcBef>
          <a:spcPct val="0"/>
        </a:spcBef>
        <a:spcAft>
          <a:spcPct val="0"/>
        </a:spcAft>
        <a:defRPr sz="4400">
          <a:solidFill>
            <a:schemeClr val="tx2"/>
          </a:solidFill>
          <a:latin typeface="Garamond" pitchFamily="18" charset="0"/>
        </a:defRPr>
      </a:lvl3pPr>
      <a:lvl4pPr algn="l" rtl="0" fontAlgn="base">
        <a:spcBef>
          <a:spcPct val="0"/>
        </a:spcBef>
        <a:spcAft>
          <a:spcPct val="0"/>
        </a:spcAft>
        <a:defRPr sz="4400">
          <a:solidFill>
            <a:schemeClr val="tx2"/>
          </a:solidFill>
          <a:latin typeface="Garamond" pitchFamily="18" charset="0"/>
        </a:defRPr>
      </a:lvl4pPr>
      <a:lvl5pPr algn="l" rtl="0" fontAlgn="base">
        <a:spcBef>
          <a:spcPct val="0"/>
        </a:spcBef>
        <a:spcAft>
          <a:spcPct val="0"/>
        </a:spcAft>
        <a:defRPr sz="4400">
          <a:solidFill>
            <a:schemeClr val="tx2"/>
          </a:solidFill>
          <a:latin typeface="Garamond" pitchFamily="18" charset="0"/>
        </a:defRPr>
      </a:lvl5pPr>
      <a:lvl6pPr marL="457200" algn="l" rtl="0" fontAlgn="base">
        <a:spcBef>
          <a:spcPct val="0"/>
        </a:spcBef>
        <a:spcAft>
          <a:spcPct val="0"/>
        </a:spcAft>
        <a:defRPr sz="4400">
          <a:solidFill>
            <a:schemeClr val="tx2"/>
          </a:solidFill>
          <a:latin typeface="Garamond" pitchFamily="18" charset="0"/>
        </a:defRPr>
      </a:lvl6pPr>
      <a:lvl7pPr marL="914400" algn="l" rtl="0" fontAlgn="base">
        <a:spcBef>
          <a:spcPct val="0"/>
        </a:spcBef>
        <a:spcAft>
          <a:spcPct val="0"/>
        </a:spcAft>
        <a:defRPr sz="4400">
          <a:solidFill>
            <a:schemeClr val="tx2"/>
          </a:solidFill>
          <a:latin typeface="Garamond" pitchFamily="18" charset="0"/>
        </a:defRPr>
      </a:lvl7pPr>
      <a:lvl8pPr marL="1371600" algn="l" rtl="0" fontAlgn="base">
        <a:spcBef>
          <a:spcPct val="0"/>
        </a:spcBef>
        <a:spcAft>
          <a:spcPct val="0"/>
        </a:spcAft>
        <a:defRPr sz="4400">
          <a:solidFill>
            <a:schemeClr val="tx2"/>
          </a:solidFill>
          <a:latin typeface="Garamond" pitchFamily="18" charset="0"/>
        </a:defRPr>
      </a:lvl8pPr>
      <a:lvl9pPr marL="1828800" algn="l" rtl="0" fontAlgn="base">
        <a:spcBef>
          <a:spcPct val="0"/>
        </a:spcBef>
        <a:spcAft>
          <a:spcPct val="0"/>
        </a:spcAft>
        <a:defRPr sz="4400">
          <a:solidFill>
            <a:schemeClr val="tx2"/>
          </a:solidFill>
          <a:latin typeface="Garamond" pitchFamily="18"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defRPr>
      </a:lvl3pPr>
      <a:lvl4pPr marL="1600200" indent="-228600" algn="l" rtl="0" fontAlgn="base">
        <a:spcBef>
          <a:spcPct val="20000"/>
        </a:spcBef>
        <a:spcAft>
          <a:spcPct val="0"/>
        </a:spcAft>
        <a:buClr>
          <a:schemeClr val="bg2"/>
        </a:buClr>
        <a:buFont typeface="Wingdings" pitchFamily="2" charset="2"/>
        <a:buChar char="§"/>
        <a:defRPr>
          <a:solidFill>
            <a:schemeClr val="tx1"/>
          </a:solidFill>
          <a:latin typeface="+mn-lt"/>
        </a:defRPr>
      </a:lvl4pPr>
      <a:lvl5pPr marL="20574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bwMode="auto">
          <a:xfrm>
            <a:off x="762000" y="533400"/>
            <a:ext cx="7696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sl-SI" smtClean="0"/>
              <a:t>Kliknite, če želite urediti slog naslova matrice</a:t>
            </a:r>
          </a:p>
        </p:txBody>
      </p:sp>
      <p:sp>
        <p:nvSpPr>
          <p:cNvPr id="3078" name="Rectangle 3"/>
          <p:cNvSpPr>
            <a:spLocks noGrp="1" noChangeArrowheads="1"/>
          </p:cNvSpPr>
          <p:nvPr>
            <p:ph type="body" idx="1"/>
          </p:nvPr>
        </p:nvSpPr>
        <p:spPr bwMode="auto">
          <a:xfrm>
            <a:off x="762000" y="1905000"/>
            <a:ext cx="7696200"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p>
        </p:txBody>
      </p:sp>
      <p:sp>
        <p:nvSpPr>
          <p:cNvPr id="13" name="Rectangle 7"/>
          <p:cNvSpPr>
            <a:spLocks noGrp="1" noChangeArrowheads="1"/>
          </p:cNvSpPr>
          <p:nvPr>
            <p:ph type="dt" sz="half" idx="2"/>
          </p:nvPr>
        </p:nvSpPr>
        <p:spPr bwMode="auto">
          <a:xfrm>
            <a:off x="762000" y="6391275"/>
            <a:ext cx="20574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400" smtClean="0">
                <a:latin typeface="Arial" charset="0"/>
              </a:defRPr>
            </a:lvl1pPr>
          </a:lstStyle>
          <a:p>
            <a:pPr>
              <a:defRPr/>
            </a:pPr>
            <a:endParaRPr lang="sl-SI"/>
          </a:p>
        </p:txBody>
      </p:sp>
      <p:sp>
        <p:nvSpPr>
          <p:cNvPr id="14" name="Rectangle 8"/>
          <p:cNvSpPr>
            <a:spLocks noGrp="1" noChangeArrowheads="1"/>
          </p:cNvSpPr>
          <p:nvPr>
            <p:ph type="ftr" sz="quarter" idx="3"/>
          </p:nvPr>
        </p:nvSpPr>
        <p:spPr bwMode="auto">
          <a:xfrm>
            <a:off x="3352800" y="6391275"/>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400" smtClean="0">
                <a:latin typeface="Arial" charset="0"/>
              </a:defRPr>
            </a:lvl1pPr>
          </a:lstStyle>
          <a:p>
            <a:pPr>
              <a:defRPr/>
            </a:pPr>
            <a:endParaRPr lang="sl-SI"/>
          </a:p>
        </p:txBody>
      </p:sp>
      <p:sp>
        <p:nvSpPr>
          <p:cNvPr id="15" name="Rectangle 9"/>
          <p:cNvSpPr>
            <a:spLocks noGrp="1" noChangeArrowheads="1"/>
          </p:cNvSpPr>
          <p:nvPr>
            <p:ph type="sldNum" sz="quarter" idx="4"/>
          </p:nvPr>
        </p:nvSpPr>
        <p:spPr bwMode="auto">
          <a:xfrm>
            <a:off x="6858000" y="6391275"/>
            <a:ext cx="16002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400" smtClean="0">
                <a:latin typeface="Arial" charset="0"/>
              </a:defRPr>
            </a:lvl1pPr>
          </a:lstStyle>
          <a:p>
            <a:pPr>
              <a:defRPr/>
            </a:pPr>
            <a:fld id="{12D5FA5B-8725-45C3-B599-2EE6120A1270}" type="slidenum">
              <a:rPr lang="sl-SI"/>
              <a:pPr>
                <a:defRPr/>
              </a:pPr>
              <a:t>‹#›</a:t>
            </a:fld>
            <a:endParaRPr lang="sl-SI"/>
          </a:p>
        </p:txBody>
      </p:sp>
    </p:spTree>
  </p:cSld>
  <p:clrMap bg1="lt1" tx1="dk1" bg2="lt2" tx2="dk2" accent1="accent1" accent2="accent2" accent3="accent3" accent4="accent4" accent5="accent5" accent6="accent6" hlink="hlink" folHlink="folHlink"/>
  <p:sldLayoutIdLst>
    <p:sldLayoutId id="2147483714" r:id="rId1"/>
  </p:sldLayoutIdLst>
  <p:txStyles>
    <p:titleStyle>
      <a:lvl1pPr algn="l" rtl="0" eaLnBrk="0" fontAlgn="base" hangingPunct="0">
        <a:spcBef>
          <a:spcPct val="0"/>
        </a:spcBef>
        <a:spcAft>
          <a:spcPct val="0"/>
        </a:spcAft>
        <a:defRPr sz="3300">
          <a:solidFill>
            <a:schemeClr val="tx2"/>
          </a:solidFill>
          <a:latin typeface="+mj-lt"/>
          <a:ea typeface="+mj-ea"/>
          <a:cs typeface="+mj-cs"/>
        </a:defRPr>
      </a:lvl1pPr>
      <a:lvl2pPr algn="l" rtl="0" eaLnBrk="0" fontAlgn="base" hangingPunct="0">
        <a:spcBef>
          <a:spcPct val="0"/>
        </a:spcBef>
        <a:spcAft>
          <a:spcPct val="0"/>
        </a:spcAft>
        <a:defRPr sz="3300">
          <a:solidFill>
            <a:schemeClr val="tx2"/>
          </a:solidFill>
          <a:latin typeface="Arial Black" pitchFamily="34" charset="0"/>
        </a:defRPr>
      </a:lvl2pPr>
      <a:lvl3pPr algn="l" rtl="0" eaLnBrk="0" fontAlgn="base" hangingPunct="0">
        <a:spcBef>
          <a:spcPct val="0"/>
        </a:spcBef>
        <a:spcAft>
          <a:spcPct val="0"/>
        </a:spcAft>
        <a:defRPr sz="3300">
          <a:solidFill>
            <a:schemeClr val="tx2"/>
          </a:solidFill>
          <a:latin typeface="Arial Black" pitchFamily="34" charset="0"/>
        </a:defRPr>
      </a:lvl3pPr>
      <a:lvl4pPr algn="l" rtl="0" eaLnBrk="0" fontAlgn="base" hangingPunct="0">
        <a:spcBef>
          <a:spcPct val="0"/>
        </a:spcBef>
        <a:spcAft>
          <a:spcPct val="0"/>
        </a:spcAft>
        <a:defRPr sz="3300">
          <a:solidFill>
            <a:schemeClr val="tx2"/>
          </a:solidFill>
          <a:latin typeface="Arial Black" pitchFamily="34" charset="0"/>
        </a:defRPr>
      </a:lvl4pPr>
      <a:lvl5pPr algn="l" rtl="0" eaLnBrk="0" fontAlgn="base" hangingPunct="0">
        <a:spcBef>
          <a:spcPct val="0"/>
        </a:spcBef>
        <a:spcAft>
          <a:spcPct val="0"/>
        </a:spcAft>
        <a:defRPr sz="3300">
          <a:solidFill>
            <a:schemeClr val="tx2"/>
          </a:solidFill>
          <a:latin typeface="Arial Black" pitchFamily="34" charset="0"/>
        </a:defRPr>
      </a:lvl5pPr>
      <a:lvl6pPr marL="457200" algn="l" rtl="0" fontAlgn="base">
        <a:spcBef>
          <a:spcPct val="0"/>
        </a:spcBef>
        <a:spcAft>
          <a:spcPct val="0"/>
        </a:spcAft>
        <a:defRPr sz="3300">
          <a:solidFill>
            <a:schemeClr val="tx2"/>
          </a:solidFill>
          <a:latin typeface="Arial Black" pitchFamily="34" charset="0"/>
        </a:defRPr>
      </a:lvl6pPr>
      <a:lvl7pPr marL="914400" algn="l" rtl="0" fontAlgn="base">
        <a:spcBef>
          <a:spcPct val="0"/>
        </a:spcBef>
        <a:spcAft>
          <a:spcPct val="0"/>
        </a:spcAft>
        <a:defRPr sz="3300">
          <a:solidFill>
            <a:schemeClr val="tx2"/>
          </a:solidFill>
          <a:latin typeface="Arial Black" pitchFamily="34" charset="0"/>
        </a:defRPr>
      </a:lvl7pPr>
      <a:lvl8pPr marL="1371600" algn="l" rtl="0" fontAlgn="base">
        <a:spcBef>
          <a:spcPct val="0"/>
        </a:spcBef>
        <a:spcAft>
          <a:spcPct val="0"/>
        </a:spcAft>
        <a:defRPr sz="3300">
          <a:solidFill>
            <a:schemeClr val="tx2"/>
          </a:solidFill>
          <a:latin typeface="Arial Black" pitchFamily="34" charset="0"/>
        </a:defRPr>
      </a:lvl8pPr>
      <a:lvl9pPr marL="1828800" algn="l" rtl="0" fontAlgn="base">
        <a:spcBef>
          <a:spcPct val="0"/>
        </a:spcBef>
        <a:spcAft>
          <a:spcPct val="0"/>
        </a:spcAft>
        <a:defRPr sz="3300">
          <a:solidFill>
            <a:schemeClr val="tx2"/>
          </a:solidFill>
          <a:latin typeface="Arial Black" pitchFamily="34" charset="0"/>
        </a:defRPr>
      </a:lvl9pPr>
    </p:titleStyle>
    <p:bodyStyle>
      <a:lvl1pPr marL="342900" indent="-342900" algn="l" rtl="0" eaLnBrk="0" fontAlgn="base" hangingPunct="0">
        <a:spcBef>
          <a:spcPct val="20000"/>
        </a:spcBef>
        <a:spcAft>
          <a:spcPct val="0"/>
        </a:spcAft>
        <a:buClr>
          <a:schemeClr val="bg2"/>
        </a:buClr>
        <a:buSzPct val="70000"/>
        <a:buFont typeface="Wingdings" pitchFamily="2" charset="2"/>
        <a:buChar char="l"/>
        <a:defRPr sz="31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150000"/>
        <a:buChar char="•"/>
        <a:defRPr sz="2600">
          <a:solidFill>
            <a:schemeClr val="tx1"/>
          </a:solidFill>
          <a:latin typeface="+mn-lt"/>
        </a:defRPr>
      </a:lvl2pPr>
      <a:lvl3pPr marL="1143000" indent="-228600" algn="l" rtl="0" eaLnBrk="0" fontAlgn="base" hangingPunct="0">
        <a:spcBef>
          <a:spcPct val="20000"/>
        </a:spcBef>
        <a:spcAft>
          <a:spcPct val="0"/>
        </a:spcAft>
        <a:buClr>
          <a:schemeClr val="tx1"/>
        </a:buClr>
        <a:buSzPct val="150000"/>
        <a:buChar char="•"/>
        <a:defRPr sz="2200">
          <a:solidFill>
            <a:schemeClr val="tx1"/>
          </a:solidFill>
          <a:latin typeface="+mn-lt"/>
        </a:defRPr>
      </a:lvl3pPr>
      <a:lvl4pPr marL="1600200" indent="-228600" algn="l" rtl="0" eaLnBrk="0" fontAlgn="base" hangingPunct="0">
        <a:spcBef>
          <a:spcPct val="20000"/>
        </a:spcBef>
        <a:spcAft>
          <a:spcPct val="0"/>
        </a:spcAft>
        <a:buClr>
          <a:schemeClr val="tx2"/>
        </a:buClr>
        <a:buSzPct val="150000"/>
        <a:buChar char="•"/>
        <a:defRPr sz="2000">
          <a:solidFill>
            <a:schemeClr val="tx1"/>
          </a:solidFill>
          <a:latin typeface="+mn-lt"/>
        </a:defRPr>
      </a:lvl4pPr>
      <a:lvl5pPr marL="2057400" indent="-228600" algn="l" rtl="0" eaLnBrk="0" fontAlgn="base" hangingPunct="0">
        <a:spcBef>
          <a:spcPct val="20000"/>
        </a:spcBef>
        <a:spcAft>
          <a:spcPct val="0"/>
        </a:spcAft>
        <a:buClr>
          <a:schemeClr val="folHlink"/>
        </a:buClr>
        <a:buSzPct val="150000"/>
        <a:buChar char="•"/>
        <a:defRPr sz="2000">
          <a:solidFill>
            <a:schemeClr val="tx1"/>
          </a:solidFill>
          <a:latin typeface="+mn-lt"/>
        </a:defRPr>
      </a:lvl5pPr>
      <a:lvl6pPr marL="2514600" indent="-228600" algn="l" rtl="0" fontAlgn="base">
        <a:spcBef>
          <a:spcPct val="20000"/>
        </a:spcBef>
        <a:spcAft>
          <a:spcPct val="0"/>
        </a:spcAft>
        <a:buClr>
          <a:schemeClr val="folHlink"/>
        </a:buClr>
        <a:buSzPct val="150000"/>
        <a:buChar char="•"/>
        <a:defRPr sz="2000">
          <a:solidFill>
            <a:schemeClr val="tx1"/>
          </a:solidFill>
          <a:latin typeface="+mn-lt"/>
        </a:defRPr>
      </a:lvl6pPr>
      <a:lvl7pPr marL="2971800" indent="-228600" algn="l" rtl="0" fontAlgn="base">
        <a:spcBef>
          <a:spcPct val="20000"/>
        </a:spcBef>
        <a:spcAft>
          <a:spcPct val="0"/>
        </a:spcAft>
        <a:buClr>
          <a:schemeClr val="folHlink"/>
        </a:buClr>
        <a:buSzPct val="150000"/>
        <a:buChar char="•"/>
        <a:defRPr sz="2000">
          <a:solidFill>
            <a:schemeClr val="tx1"/>
          </a:solidFill>
          <a:latin typeface="+mn-lt"/>
        </a:defRPr>
      </a:lvl7pPr>
      <a:lvl8pPr marL="3429000" indent="-228600" algn="l" rtl="0" fontAlgn="base">
        <a:spcBef>
          <a:spcPct val="20000"/>
        </a:spcBef>
        <a:spcAft>
          <a:spcPct val="0"/>
        </a:spcAft>
        <a:buClr>
          <a:schemeClr val="folHlink"/>
        </a:buClr>
        <a:buSzPct val="150000"/>
        <a:buChar char="•"/>
        <a:defRPr sz="2000">
          <a:solidFill>
            <a:schemeClr val="tx1"/>
          </a:solidFill>
          <a:latin typeface="+mn-lt"/>
        </a:defRPr>
      </a:lvl8pPr>
      <a:lvl9pPr marL="3886200" indent="-228600" algn="l" rtl="0" fontAlgn="base">
        <a:spcBef>
          <a:spcPct val="20000"/>
        </a:spcBef>
        <a:spcAft>
          <a:spcPct val="0"/>
        </a:spcAft>
        <a:buClr>
          <a:schemeClr val="folHlink"/>
        </a:buClr>
        <a:buSzPct val="150000"/>
        <a:buChar char="•"/>
        <a:defRPr sz="2000">
          <a:solidFill>
            <a:schemeClr val="tx1"/>
          </a:solidFill>
          <a:latin typeface="+mn-lt"/>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POKLICNA_MATURA_PTI_AST_2012.ppt" TargetMode="External"/><Relationship Id="rId2" Type="http://schemas.openxmlformats.org/officeDocument/2006/relationships/hyperlink" Target="POKLICNA_MATURA_ST_2012.ppt" TargetMode="External"/><Relationship Id="rId1" Type="http://schemas.openxmlformats.org/officeDocument/2006/relationships/slideLayout" Target="../slideLayouts/slideLayout2.xml"/><Relationship Id="rId4"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395288" y="2060575"/>
            <a:ext cx="8229600" cy="2232025"/>
          </a:xfrm>
        </p:spPr>
        <p:txBody>
          <a:bodyPr/>
          <a:lstStyle/>
          <a:p>
            <a:pPr algn="ctr"/>
            <a:r>
              <a:rPr lang="sl-SI" sz="6400" b="1">
                <a:latin typeface="Arial" charset="0"/>
              </a:rPr>
              <a:t>POKLICNA MATURA</a:t>
            </a:r>
            <a:r>
              <a:rPr lang="sl-SI" sz="4000"/>
              <a:t/>
            </a:r>
            <a:br>
              <a:rPr lang="sl-SI" sz="4000"/>
            </a:br>
            <a:endParaRPr lang="sl-SI" sz="4000"/>
          </a:p>
        </p:txBody>
      </p:sp>
      <p:pic>
        <p:nvPicPr>
          <p:cNvPr id="4100" name="Picture 4" descr="MCj03985870000[1]"/>
          <p:cNvPicPr>
            <a:picLocks noChangeAspect="1" noChangeArrowheads="1"/>
          </p:cNvPicPr>
          <p:nvPr/>
        </p:nvPicPr>
        <p:blipFill>
          <a:blip r:embed="rId3" cstate="print"/>
          <a:srcRect/>
          <a:stretch>
            <a:fillRect/>
          </a:stretch>
        </p:blipFill>
        <p:spPr bwMode="auto">
          <a:xfrm>
            <a:off x="4067175" y="4724400"/>
            <a:ext cx="1481138" cy="1169988"/>
          </a:xfrm>
          <a:prstGeom prst="rect">
            <a:avLst/>
          </a:prstGeom>
          <a:noFill/>
        </p:spPr>
      </p:pic>
      <p:sp>
        <p:nvSpPr>
          <p:cNvPr id="4135" name="Rectangle 39"/>
          <p:cNvSpPr>
            <a:spLocks noChangeArrowheads="1"/>
          </p:cNvSpPr>
          <p:nvPr/>
        </p:nvSpPr>
        <p:spPr bwMode="auto">
          <a:xfrm>
            <a:off x="0" y="2981325"/>
            <a:ext cx="9144000" cy="0"/>
          </a:xfrm>
          <a:prstGeom prst="rect">
            <a:avLst/>
          </a:prstGeom>
          <a:noFill/>
          <a:ln w="9525" algn="ctr">
            <a:noFill/>
            <a:miter lim="800000"/>
            <a:headEnd/>
            <a:tailEnd/>
          </a:ln>
          <a:effectLst/>
        </p:spPr>
        <p:txBody>
          <a:bodyPr wrap="none" anchor="ctr">
            <a:spAutoFit/>
          </a:bodyPr>
          <a:lstStyle/>
          <a:p>
            <a:endParaRPr lang="sl-SI"/>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p:txBody>
          <a:bodyPr/>
          <a:lstStyle/>
          <a:p>
            <a:r>
              <a:rPr lang="sl-SI">
                <a:latin typeface="Arial" charset="0"/>
              </a:rPr>
              <a:t>POKLICNA MATURA</a:t>
            </a:r>
          </a:p>
        </p:txBody>
      </p:sp>
      <p:sp>
        <p:nvSpPr>
          <p:cNvPr id="5123" name="Rectangle 3"/>
          <p:cNvSpPr>
            <a:spLocks noGrp="1" noChangeArrowheads="1"/>
          </p:cNvSpPr>
          <p:nvPr>
            <p:ph type="body" idx="4294967295"/>
          </p:nvPr>
        </p:nvSpPr>
        <p:spPr/>
        <p:txBody>
          <a:bodyPr/>
          <a:lstStyle/>
          <a:p>
            <a:pPr>
              <a:buClr>
                <a:srgbClr val="0066FF"/>
              </a:buClr>
              <a:buFont typeface="Wingdings" pitchFamily="2" charset="2"/>
              <a:buChar char="Ü"/>
            </a:pPr>
            <a:r>
              <a:rPr lang="sl-SI" sz="2400">
                <a:latin typeface="Arial" charset="0"/>
              </a:rPr>
              <a:t>Poklicna matura je zaključek izobraževanja za dijake in odrasle, v nadaljevanju kandidati/ke, ki obiskujejo program srednjega strokovnega izobraževanja, program poklicno-tehniškega izobraževanja in program poklicnih tečajev.</a:t>
            </a:r>
          </a:p>
          <a:p>
            <a:pPr>
              <a:buClr>
                <a:srgbClr val="0066FF"/>
              </a:buClr>
              <a:buFont typeface="Wingdings" pitchFamily="2" charset="2"/>
              <a:buChar char="Ü"/>
            </a:pPr>
            <a:endParaRPr lang="sl-SI" sz="2400">
              <a:latin typeface="Arial" charset="0"/>
            </a:endParaRPr>
          </a:p>
          <a:p>
            <a:pPr>
              <a:buClr>
                <a:srgbClr val="0066FF"/>
              </a:buClr>
              <a:buFont typeface="Wingdings" pitchFamily="2" charset="2"/>
              <a:buChar char="Ü"/>
            </a:pPr>
            <a:r>
              <a:rPr lang="sl-SI" sz="2400">
                <a:latin typeface="Arial" charset="0"/>
              </a:rPr>
              <a:t>Kandidati z opravljeno poklicno maturo pridobijo srednjo strokovno izobrazbo. </a:t>
            </a:r>
          </a:p>
        </p:txBody>
      </p:sp>
      <p:pic>
        <p:nvPicPr>
          <p:cNvPr id="5125" name="Picture 5" descr="MCj03985870000[1]"/>
          <p:cNvPicPr>
            <a:picLocks noChangeAspect="1" noChangeArrowheads="1"/>
          </p:cNvPicPr>
          <p:nvPr/>
        </p:nvPicPr>
        <p:blipFill>
          <a:blip r:embed="rId2" cstate="print"/>
          <a:srcRect/>
          <a:stretch>
            <a:fillRect/>
          </a:stretch>
        </p:blipFill>
        <p:spPr bwMode="auto">
          <a:xfrm>
            <a:off x="6156325" y="404813"/>
            <a:ext cx="1481138" cy="1169987"/>
          </a:xfrm>
          <a:prstGeom prst="rect">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p:txBody>
          <a:bodyPr/>
          <a:lstStyle/>
          <a:p>
            <a:r>
              <a:rPr lang="sl-SI">
                <a:latin typeface="Arial" charset="0"/>
              </a:rPr>
              <a:t>POKLICNA MATURA</a:t>
            </a:r>
          </a:p>
        </p:txBody>
      </p:sp>
      <p:sp>
        <p:nvSpPr>
          <p:cNvPr id="9219" name="Rectangle 3"/>
          <p:cNvSpPr>
            <a:spLocks noGrp="1" noChangeArrowheads="1"/>
          </p:cNvSpPr>
          <p:nvPr>
            <p:ph type="body" idx="4294967295"/>
          </p:nvPr>
        </p:nvSpPr>
        <p:spPr/>
        <p:txBody>
          <a:bodyPr/>
          <a:lstStyle/>
          <a:p>
            <a:pPr>
              <a:buClr>
                <a:srgbClr val="0066FF"/>
              </a:buClr>
              <a:buFont typeface="Wingdings" pitchFamily="2" charset="2"/>
              <a:buChar char="Ü"/>
            </a:pPr>
            <a:r>
              <a:rPr lang="sl-SI" sz="2400">
                <a:latin typeface="Arial" charset="0"/>
              </a:rPr>
              <a:t>Opravljena poklicna matura omogoča vpis na višješolski in visokošolski študij. </a:t>
            </a:r>
          </a:p>
          <a:p>
            <a:pPr>
              <a:buClr>
                <a:srgbClr val="0066FF"/>
              </a:buClr>
              <a:buFont typeface="Wingdings" pitchFamily="2" charset="2"/>
              <a:buBlip>
                <a:blip r:embed="rId2"/>
              </a:buBlip>
            </a:pPr>
            <a:endParaRPr lang="sl-SI" sz="2400">
              <a:latin typeface="Arial" charset="0"/>
            </a:endParaRPr>
          </a:p>
          <a:p>
            <a:pPr>
              <a:buClr>
                <a:srgbClr val="0066FF"/>
              </a:buClr>
              <a:buFont typeface="Wingdings" pitchFamily="2" charset="2"/>
              <a:buChar char="Ü"/>
            </a:pPr>
            <a:r>
              <a:rPr lang="sl-SI" sz="2400">
                <a:latin typeface="Arial" charset="0"/>
              </a:rPr>
              <a:t>Poklicna matura in izpit iz maturitetnega predmeta, ki ga je v razpisnih pogojih predpisala posamezna fakulteta, omogočata vpis tudi na določene univerzitetne  in enovite magistrske študije.</a:t>
            </a:r>
            <a:br>
              <a:rPr lang="sl-SI" sz="2400">
                <a:latin typeface="Arial" charset="0"/>
              </a:rPr>
            </a:br>
            <a:endParaRPr lang="sl-SI" sz="2400">
              <a:latin typeface="Arial" charset="0"/>
            </a:endParaRPr>
          </a:p>
        </p:txBody>
      </p:sp>
      <p:pic>
        <p:nvPicPr>
          <p:cNvPr id="6149" name="Picture 5" descr="MCj03985870000[1]"/>
          <p:cNvPicPr>
            <a:picLocks noChangeAspect="1" noChangeArrowheads="1"/>
          </p:cNvPicPr>
          <p:nvPr/>
        </p:nvPicPr>
        <p:blipFill>
          <a:blip r:embed="rId3" cstate="print"/>
          <a:srcRect/>
          <a:stretch>
            <a:fillRect/>
          </a:stretch>
        </p:blipFill>
        <p:spPr bwMode="auto">
          <a:xfrm>
            <a:off x="6156325" y="404813"/>
            <a:ext cx="1481138" cy="1169987"/>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3" name="Rectangle 5"/>
          <p:cNvSpPr>
            <a:spLocks noChangeArrowheads="1"/>
          </p:cNvSpPr>
          <p:nvPr/>
        </p:nvSpPr>
        <p:spPr bwMode="auto">
          <a:xfrm>
            <a:off x="1835150" y="609600"/>
            <a:ext cx="6623050" cy="1143000"/>
          </a:xfrm>
          <a:prstGeom prst="rect">
            <a:avLst/>
          </a:prstGeom>
          <a:noFill/>
          <a:ln w="9525">
            <a:noFill/>
            <a:miter lim="800000"/>
            <a:headEnd/>
            <a:tailEnd/>
          </a:ln>
        </p:spPr>
        <p:txBody>
          <a:bodyPr anchor="ctr"/>
          <a:lstStyle/>
          <a:p>
            <a:pPr>
              <a:spcBef>
                <a:spcPct val="0"/>
              </a:spcBef>
              <a:buClrTx/>
              <a:buSzTx/>
              <a:buFontTx/>
              <a:buNone/>
            </a:pPr>
            <a:r>
              <a:rPr lang="sl-SI" sz="3300">
                <a:solidFill>
                  <a:schemeClr val="tx2"/>
                </a:solidFill>
                <a:latin typeface="Arial Black" pitchFamily="34" charset="0"/>
              </a:rPr>
              <a:t>POKLICNA MATURA</a:t>
            </a:r>
          </a:p>
        </p:txBody>
      </p:sp>
      <p:sp>
        <p:nvSpPr>
          <p:cNvPr id="2054" name="Rectangle 6"/>
          <p:cNvSpPr>
            <a:spLocks noChangeArrowheads="1"/>
          </p:cNvSpPr>
          <p:nvPr/>
        </p:nvSpPr>
        <p:spPr bwMode="auto">
          <a:xfrm>
            <a:off x="685800" y="1981200"/>
            <a:ext cx="3810000" cy="655638"/>
          </a:xfrm>
          <a:prstGeom prst="rect">
            <a:avLst/>
          </a:prstGeom>
          <a:noFill/>
          <a:ln w="9525">
            <a:noFill/>
            <a:miter lim="800000"/>
            <a:headEnd/>
            <a:tailEnd/>
          </a:ln>
        </p:spPr>
        <p:txBody>
          <a:bodyPr/>
          <a:lstStyle/>
          <a:p>
            <a:pPr marL="342900" indent="-342900">
              <a:buClr>
                <a:schemeClr val="bg2"/>
              </a:buClr>
              <a:buSzPct val="70000"/>
              <a:buFont typeface="Wingdings" pitchFamily="2" charset="2"/>
              <a:buChar char="l"/>
            </a:pPr>
            <a:r>
              <a:rPr lang="sl-SI" sz="2700">
                <a:latin typeface="Arial" charset="0"/>
              </a:rPr>
              <a:t>OBVEZNI DEL</a:t>
            </a:r>
          </a:p>
        </p:txBody>
      </p:sp>
      <p:sp>
        <p:nvSpPr>
          <p:cNvPr id="2055" name="Rectangle 7"/>
          <p:cNvSpPr>
            <a:spLocks noChangeArrowheads="1"/>
          </p:cNvSpPr>
          <p:nvPr/>
        </p:nvSpPr>
        <p:spPr bwMode="auto">
          <a:xfrm>
            <a:off x="4648200" y="1981200"/>
            <a:ext cx="3810000" cy="584200"/>
          </a:xfrm>
          <a:prstGeom prst="rect">
            <a:avLst/>
          </a:prstGeom>
          <a:noFill/>
          <a:ln w="9525">
            <a:noFill/>
            <a:miter lim="800000"/>
            <a:headEnd/>
            <a:tailEnd/>
          </a:ln>
        </p:spPr>
        <p:txBody>
          <a:bodyPr/>
          <a:lstStyle/>
          <a:p>
            <a:pPr marL="342900" indent="-342900">
              <a:buClr>
                <a:schemeClr val="bg2"/>
              </a:buClr>
              <a:buSzPct val="70000"/>
              <a:buFont typeface="Wingdings" pitchFamily="2" charset="2"/>
              <a:buChar char="l"/>
            </a:pPr>
            <a:r>
              <a:rPr lang="sl-SI" sz="2700">
                <a:latin typeface="Arial" charset="0"/>
              </a:rPr>
              <a:t>IZBIRNI DEL</a:t>
            </a:r>
          </a:p>
        </p:txBody>
      </p:sp>
      <p:sp>
        <p:nvSpPr>
          <p:cNvPr id="2056" name="Oval 8">
            <a:hlinkClick r:id="" action="ppaction://noaction"/>
          </p:cNvPr>
          <p:cNvSpPr>
            <a:spLocks noChangeArrowheads="1"/>
          </p:cNvSpPr>
          <p:nvPr/>
        </p:nvSpPr>
        <p:spPr bwMode="auto">
          <a:xfrm>
            <a:off x="971550" y="2852738"/>
            <a:ext cx="2762250" cy="1033462"/>
          </a:xfrm>
          <a:prstGeom prst="ellipse">
            <a:avLst/>
          </a:prstGeom>
          <a:solidFill>
            <a:srgbClr val="0000FF"/>
          </a:solidFill>
          <a:ln w="9525">
            <a:solidFill>
              <a:schemeClr val="tx1"/>
            </a:solidFill>
            <a:round/>
            <a:headEnd/>
            <a:tailEnd/>
          </a:ln>
        </p:spPr>
        <p:txBody>
          <a:bodyPr wrap="none" anchor="ctr"/>
          <a:lstStyle/>
          <a:p>
            <a:pPr algn="ctr" eaLnBrk="0" hangingPunct="0">
              <a:spcBef>
                <a:spcPct val="0"/>
              </a:spcBef>
              <a:buClrTx/>
              <a:buSzTx/>
              <a:buFontTx/>
              <a:buNone/>
            </a:pPr>
            <a:r>
              <a:rPr lang="sl-SI" sz="2200">
                <a:solidFill>
                  <a:schemeClr val="hlink"/>
                </a:solidFill>
                <a:latin typeface="Arial" charset="0"/>
              </a:rPr>
              <a:t>1. slovenščina</a:t>
            </a:r>
          </a:p>
        </p:txBody>
      </p:sp>
      <p:sp>
        <p:nvSpPr>
          <p:cNvPr id="2057" name="Oval 9"/>
          <p:cNvSpPr>
            <a:spLocks noChangeArrowheads="1"/>
          </p:cNvSpPr>
          <p:nvPr/>
        </p:nvSpPr>
        <p:spPr bwMode="auto">
          <a:xfrm>
            <a:off x="990600" y="4652963"/>
            <a:ext cx="3124200" cy="1062037"/>
          </a:xfrm>
          <a:prstGeom prst="ellipse">
            <a:avLst/>
          </a:prstGeom>
          <a:solidFill>
            <a:srgbClr val="00FF00">
              <a:alpha val="50000"/>
            </a:srgbClr>
          </a:solidFill>
          <a:ln w="9525">
            <a:solidFill>
              <a:schemeClr val="tx1"/>
            </a:solidFill>
            <a:round/>
            <a:headEnd/>
            <a:tailEnd/>
          </a:ln>
        </p:spPr>
        <p:txBody>
          <a:bodyPr wrap="none" anchor="ctr"/>
          <a:lstStyle/>
          <a:p>
            <a:pPr algn="ctr" eaLnBrk="0" hangingPunct="0">
              <a:spcBef>
                <a:spcPct val="0"/>
              </a:spcBef>
              <a:buClrTx/>
              <a:buSzTx/>
              <a:buFontTx/>
              <a:buNone/>
            </a:pPr>
            <a:r>
              <a:rPr lang="sl-SI" sz="2200">
                <a:solidFill>
                  <a:srgbClr val="0066FF"/>
                </a:solidFill>
                <a:latin typeface="Arial" charset="0"/>
              </a:rPr>
              <a:t>2. strokovno-teoretični</a:t>
            </a:r>
            <a:r>
              <a:rPr lang="sl-SI">
                <a:latin typeface="Times New Roman" pitchFamily="18" charset="0"/>
                <a:hlinkClick r:id="" action="ppaction://noaction"/>
              </a:rPr>
              <a:t> </a:t>
            </a:r>
            <a:endParaRPr lang="sl-SI">
              <a:latin typeface="Times New Roman" pitchFamily="18" charset="0"/>
            </a:endParaRPr>
          </a:p>
        </p:txBody>
      </p:sp>
      <p:sp>
        <p:nvSpPr>
          <p:cNvPr id="2058" name="Rectangle 10"/>
          <p:cNvSpPr>
            <a:spLocks noChangeArrowheads="1"/>
          </p:cNvSpPr>
          <p:nvPr/>
        </p:nvSpPr>
        <p:spPr bwMode="auto">
          <a:xfrm>
            <a:off x="990600" y="4114800"/>
            <a:ext cx="1295400" cy="393700"/>
          </a:xfrm>
          <a:prstGeom prst="rect">
            <a:avLst/>
          </a:prstGeom>
          <a:solidFill>
            <a:srgbClr val="FFCC00"/>
          </a:solidFill>
          <a:ln w="9525">
            <a:solidFill>
              <a:schemeClr val="tx1"/>
            </a:solidFill>
            <a:miter lim="800000"/>
            <a:headEnd/>
            <a:tailEnd/>
          </a:ln>
        </p:spPr>
        <p:txBody>
          <a:bodyPr wrap="none" anchor="ctr"/>
          <a:lstStyle/>
          <a:p>
            <a:pPr algn="ctr" eaLnBrk="0" hangingPunct="0">
              <a:spcBef>
                <a:spcPct val="0"/>
              </a:spcBef>
              <a:buClrTx/>
              <a:buSzTx/>
              <a:buFontTx/>
              <a:buNone/>
            </a:pPr>
            <a:r>
              <a:rPr lang="sl-SI" sz="2200">
                <a:latin typeface="Arial" charset="0"/>
              </a:rPr>
              <a:t>pisni</a:t>
            </a:r>
          </a:p>
        </p:txBody>
      </p:sp>
      <p:sp>
        <p:nvSpPr>
          <p:cNvPr id="2059" name="Rectangle 11"/>
          <p:cNvSpPr>
            <a:spLocks noChangeArrowheads="1"/>
          </p:cNvSpPr>
          <p:nvPr/>
        </p:nvSpPr>
        <p:spPr bwMode="auto">
          <a:xfrm>
            <a:off x="2590800" y="4114800"/>
            <a:ext cx="1295400" cy="393700"/>
          </a:xfrm>
          <a:prstGeom prst="rect">
            <a:avLst/>
          </a:prstGeom>
          <a:solidFill>
            <a:srgbClr val="FFCC00"/>
          </a:solidFill>
          <a:ln w="9525">
            <a:solidFill>
              <a:schemeClr val="tx1"/>
            </a:solidFill>
            <a:miter lim="800000"/>
            <a:headEnd/>
            <a:tailEnd/>
          </a:ln>
        </p:spPr>
        <p:txBody>
          <a:bodyPr wrap="none" anchor="ctr"/>
          <a:lstStyle/>
          <a:p>
            <a:pPr algn="ctr" eaLnBrk="0" hangingPunct="0">
              <a:spcBef>
                <a:spcPct val="0"/>
              </a:spcBef>
              <a:buClrTx/>
              <a:buSzTx/>
              <a:buFontTx/>
              <a:buNone/>
            </a:pPr>
            <a:r>
              <a:rPr lang="sl-SI" sz="2200">
                <a:latin typeface="Arial" charset="0"/>
              </a:rPr>
              <a:t>ustni</a:t>
            </a:r>
          </a:p>
        </p:txBody>
      </p:sp>
      <p:sp>
        <p:nvSpPr>
          <p:cNvPr id="2060" name="Rectangle 12"/>
          <p:cNvSpPr>
            <a:spLocks noChangeArrowheads="1"/>
          </p:cNvSpPr>
          <p:nvPr/>
        </p:nvSpPr>
        <p:spPr bwMode="auto">
          <a:xfrm>
            <a:off x="3059113" y="5949950"/>
            <a:ext cx="1295400" cy="438150"/>
          </a:xfrm>
          <a:prstGeom prst="rect">
            <a:avLst/>
          </a:prstGeom>
          <a:solidFill>
            <a:srgbClr val="FFCC00"/>
          </a:solidFill>
          <a:ln w="9525">
            <a:solidFill>
              <a:schemeClr val="tx1"/>
            </a:solidFill>
            <a:miter lim="800000"/>
            <a:headEnd/>
            <a:tailEnd/>
          </a:ln>
        </p:spPr>
        <p:txBody>
          <a:bodyPr wrap="none" anchor="ctr"/>
          <a:lstStyle/>
          <a:p>
            <a:pPr algn="ctr" eaLnBrk="0" hangingPunct="0">
              <a:spcBef>
                <a:spcPct val="0"/>
              </a:spcBef>
              <a:buClrTx/>
              <a:buSzTx/>
              <a:buFontTx/>
              <a:buNone/>
            </a:pPr>
            <a:r>
              <a:rPr lang="sl-SI" sz="2200">
                <a:latin typeface="Arial" charset="0"/>
              </a:rPr>
              <a:t>ustni</a:t>
            </a:r>
          </a:p>
        </p:txBody>
      </p:sp>
      <p:sp>
        <p:nvSpPr>
          <p:cNvPr id="2061" name="Rectangle 13"/>
          <p:cNvSpPr>
            <a:spLocks noChangeArrowheads="1"/>
          </p:cNvSpPr>
          <p:nvPr/>
        </p:nvSpPr>
        <p:spPr bwMode="auto">
          <a:xfrm>
            <a:off x="755650" y="5949950"/>
            <a:ext cx="1295400" cy="438150"/>
          </a:xfrm>
          <a:prstGeom prst="rect">
            <a:avLst/>
          </a:prstGeom>
          <a:solidFill>
            <a:srgbClr val="FFCC00"/>
          </a:solidFill>
          <a:ln w="9525">
            <a:solidFill>
              <a:schemeClr val="tx1"/>
            </a:solidFill>
            <a:miter lim="800000"/>
            <a:headEnd/>
            <a:tailEnd/>
          </a:ln>
        </p:spPr>
        <p:txBody>
          <a:bodyPr wrap="none" anchor="ctr"/>
          <a:lstStyle/>
          <a:p>
            <a:pPr algn="ctr" eaLnBrk="0" hangingPunct="0">
              <a:spcBef>
                <a:spcPct val="0"/>
              </a:spcBef>
              <a:buClrTx/>
              <a:buSzTx/>
              <a:buFontTx/>
              <a:buNone/>
            </a:pPr>
            <a:r>
              <a:rPr lang="sl-SI" sz="2200">
                <a:latin typeface="Arial" charset="0"/>
              </a:rPr>
              <a:t>pisni</a:t>
            </a:r>
          </a:p>
        </p:txBody>
      </p:sp>
      <p:sp>
        <p:nvSpPr>
          <p:cNvPr id="2062" name="Oval 14"/>
          <p:cNvSpPr>
            <a:spLocks noChangeArrowheads="1"/>
          </p:cNvSpPr>
          <p:nvPr/>
        </p:nvSpPr>
        <p:spPr bwMode="auto">
          <a:xfrm>
            <a:off x="4643438" y="2852738"/>
            <a:ext cx="2976562" cy="957262"/>
          </a:xfrm>
          <a:prstGeom prst="ellipse">
            <a:avLst/>
          </a:prstGeom>
          <a:solidFill>
            <a:srgbClr val="0000FF"/>
          </a:solidFill>
          <a:ln w="9525">
            <a:solidFill>
              <a:schemeClr val="tx1"/>
            </a:solidFill>
            <a:round/>
            <a:headEnd/>
            <a:tailEnd/>
          </a:ln>
        </p:spPr>
        <p:txBody>
          <a:bodyPr wrap="none" anchor="ctr"/>
          <a:lstStyle/>
          <a:p>
            <a:pPr algn="ctr" eaLnBrk="0" hangingPunct="0">
              <a:spcBef>
                <a:spcPct val="0"/>
              </a:spcBef>
              <a:buClrTx/>
              <a:buSzTx/>
              <a:buFontTx/>
              <a:buNone/>
            </a:pPr>
            <a:r>
              <a:rPr lang="sl-SI" sz="2200">
                <a:latin typeface="Arial" charset="0"/>
                <a:hlinkClick r:id="" action="ppaction://noaction"/>
              </a:rPr>
              <a:t>3. matematika ali</a:t>
            </a:r>
          </a:p>
          <a:p>
            <a:pPr algn="ctr" eaLnBrk="0" hangingPunct="0">
              <a:spcBef>
                <a:spcPct val="0"/>
              </a:spcBef>
              <a:buClrTx/>
              <a:buSzTx/>
              <a:buFontTx/>
              <a:buNone/>
            </a:pPr>
            <a:r>
              <a:rPr lang="sl-SI" sz="2200">
                <a:latin typeface="Arial" charset="0"/>
                <a:hlinkClick r:id="" action="ppaction://noaction"/>
              </a:rPr>
              <a:t> tuji jezik</a:t>
            </a:r>
            <a:endParaRPr lang="sl-SI" sz="2200">
              <a:latin typeface="Arial" charset="0"/>
            </a:endParaRPr>
          </a:p>
        </p:txBody>
      </p:sp>
      <p:sp>
        <p:nvSpPr>
          <p:cNvPr id="2063" name="Oval 15"/>
          <p:cNvSpPr>
            <a:spLocks noChangeArrowheads="1"/>
          </p:cNvSpPr>
          <p:nvPr/>
        </p:nvSpPr>
        <p:spPr bwMode="auto">
          <a:xfrm>
            <a:off x="5029200" y="4581525"/>
            <a:ext cx="2971800" cy="1152525"/>
          </a:xfrm>
          <a:prstGeom prst="ellipse">
            <a:avLst/>
          </a:prstGeom>
          <a:solidFill>
            <a:srgbClr val="00FF00">
              <a:alpha val="50000"/>
            </a:srgbClr>
          </a:solidFill>
          <a:ln w="9525">
            <a:solidFill>
              <a:schemeClr val="tx1"/>
            </a:solidFill>
            <a:round/>
            <a:headEnd/>
            <a:tailEnd/>
          </a:ln>
        </p:spPr>
        <p:txBody>
          <a:bodyPr wrap="none" anchor="ctr"/>
          <a:lstStyle/>
          <a:p>
            <a:pPr algn="ctr" eaLnBrk="0" hangingPunct="0">
              <a:spcBef>
                <a:spcPct val="0"/>
              </a:spcBef>
              <a:buClrTx/>
              <a:buSzTx/>
              <a:buFontTx/>
              <a:buNone/>
            </a:pPr>
            <a:r>
              <a:rPr lang="sl-SI" sz="2200" u="sng">
                <a:solidFill>
                  <a:srgbClr val="0066FF"/>
                </a:solidFill>
                <a:latin typeface="Arial" charset="0"/>
              </a:rPr>
              <a:t>4. izdelek oz. storitev</a:t>
            </a:r>
            <a:r>
              <a:rPr lang="sl-SI" sz="2200" u="sng">
                <a:solidFill>
                  <a:schemeClr val="hlink"/>
                </a:solidFill>
                <a:latin typeface="Arial" charset="0"/>
              </a:rPr>
              <a:t> </a:t>
            </a:r>
          </a:p>
          <a:p>
            <a:pPr algn="ctr" eaLnBrk="0" hangingPunct="0">
              <a:spcBef>
                <a:spcPct val="0"/>
              </a:spcBef>
              <a:buClrTx/>
              <a:buSzTx/>
              <a:buFontTx/>
              <a:buNone/>
            </a:pPr>
            <a:r>
              <a:rPr lang="sl-SI" sz="2200" u="sng">
                <a:solidFill>
                  <a:srgbClr val="0066FF"/>
                </a:solidFill>
                <a:latin typeface="Arial" charset="0"/>
              </a:rPr>
              <a:t>in zagovor</a:t>
            </a:r>
          </a:p>
        </p:txBody>
      </p:sp>
      <p:sp>
        <p:nvSpPr>
          <p:cNvPr id="2064" name="Rectangle 16"/>
          <p:cNvSpPr>
            <a:spLocks noChangeArrowheads="1"/>
          </p:cNvSpPr>
          <p:nvPr/>
        </p:nvSpPr>
        <p:spPr bwMode="auto">
          <a:xfrm>
            <a:off x="6553200" y="4114800"/>
            <a:ext cx="1295400" cy="393700"/>
          </a:xfrm>
          <a:prstGeom prst="rect">
            <a:avLst/>
          </a:prstGeom>
          <a:solidFill>
            <a:srgbClr val="FFCC00"/>
          </a:solidFill>
          <a:ln w="9525">
            <a:solidFill>
              <a:schemeClr val="tx1"/>
            </a:solidFill>
            <a:miter lim="800000"/>
            <a:headEnd/>
            <a:tailEnd/>
          </a:ln>
        </p:spPr>
        <p:txBody>
          <a:bodyPr wrap="none" anchor="ctr"/>
          <a:lstStyle/>
          <a:p>
            <a:pPr algn="ctr" eaLnBrk="0" hangingPunct="0">
              <a:spcBef>
                <a:spcPct val="0"/>
              </a:spcBef>
              <a:buClrTx/>
              <a:buSzTx/>
              <a:buFontTx/>
              <a:buNone/>
            </a:pPr>
            <a:r>
              <a:rPr lang="sl-SI" sz="2200">
                <a:latin typeface="Arial" charset="0"/>
              </a:rPr>
              <a:t>ustni</a:t>
            </a:r>
          </a:p>
        </p:txBody>
      </p:sp>
      <p:sp>
        <p:nvSpPr>
          <p:cNvPr id="2065" name="Rectangle 17"/>
          <p:cNvSpPr>
            <a:spLocks noChangeArrowheads="1"/>
          </p:cNvSpPr>
          <p:nvPr/>
        </p:nvSpPr>
        <p:spPr bwMode="auto">
          <a:xfrm>
            <a:off x="4648200" y="4114800"/>
            <a:ext cx="1295400" cy="393700"/>
          </a:xfrm>
          <a:prstGeom prst="rect">
            <a:avLst/>
          </a:prstGeom>
          <a:solidFill>
            <a:srgbClr val="FFCC00"/>
          </a:solidFill>
          <a:ln w="9525">
            <a:solidFill>
              <a:schemeClr val="tx1"/>
            </a:solidFill>
            <a:miter lim="800000"/>
            <a:headEnd/>
            <a:tailEnd/>
          </a:ln>
        </p:spPr>
        <p:txBody>
          <a:bodyPr wrap="none" anchor="ctr"/>
          <a:lstStyle/>
          <a:p>
            <a:pPr algn="ctr" eaLnBrk="0" hangingPunct="0">
              <a:spcBef>
                <a:spcPct val="0"/>
              </a:spcBef>
              <a:buClrTx/>
              <a:buSzTx/>
              <a:buFontTx/>
              <a:buNone/>
            </a:pPr>
            <a:r>
              <a:rPr lang="sl-SI" sz="2200">
                <a:latin typeface="Arial" charset="0"/>
              </a:rPr>
              <a:t>pisni</a:t>
            </a:r>
          </a:p>
        </p:txBody>
      </p:sp>
      <p:sp>
        <p:nvSpPr>
          <p:cNvPr id="2066" name="Rectangle 18"/>
          <p:cNvSpPr>
            <a:spLocks noChangeArrowheads="1"/>
          </p:cNvSpPr>
          <p:nvPr/>
        </p:nvSpPr>
        <p:spPr bwMode="auto">
          <a:xfrm>
            <a:off x="6948488" y="5949950"/>
            <a:ext cx="1295400" cy="438150"/>
          </a:xfrm>
          <a:prstGeom prst="rect">
            <a:avLst/>
          </a:prstGeom>
          <a:solidFill>
            <a:srgbClr val="FFCC00"/>
          </a:solidFill>
          <a:ln w="9525">
            <a:solidFill>
              <a:schemeClr val="tx1"/>
            </a:solidFill>
            <a:miter lim="800000"/>
            <a:headEnd/>
            <a:tailEnd/>
          </a:ln>
        </p:spPr>
        <p:txBody>
          <a:bodyPr wrap="none" anchor="ctr"/>
          <a:lstStyle/>
          <a:p>
            <a:pPr algn="ctr" eaLnBrk="0" hangingPunct="0">
              <a:spcBef>
                <a:spcPct val="0"/>
              </a:spcBef>
              <a:buClrTx/>
              <a:buSzTx/>
              <a:buFontTx/>
              <a:buNone/>
            </a:pPr>
            <a:r>
              <a:rPr lang="sl-SI" sz="2200">
                <a:latin typeface="Arial" charset="0"/>
              </a:rPr>
              <a:t>zagovor</a:t>
            </a:r>
          </a:p>
        </p:txBody>
      </p:sp>
      <p:cxnSp>
        <p:nvCxnSpPr>
          <p:cNvPr id="2071" name="AutoShape 23"/>
          <p:cNvCxnSpPr>
            <a:cxnSpLocks noChangeShapeType="1"/>
            <a:endCxn id="2056" idx="2"/>
          </p:cNvCxnSpPr>
          <p:nvPr/>
        </p:nvCxnSpPr>
        <p:spPr bwMode="auto">
          <a:xfrm rot="16200000" flipH="1">
            <a:off x="95250" y="2493963"/>
            <a:ext cx="1295400" cy="457200"/>
          </a:xfrm>
          <a:prstGeom prst="bentConnector2">
            <a:avLst/>
          </a:prstGeom>
          <a:noFill/>
          <a:ln w="9525">
            <a:solidFill>
              <a:schemeClr val="tx1"/>
            </a:solidFill>
            <a:miter lim="800000"/>
            <a:headEnd/>
            <a:tailEnd type="triangle" w="med" len="med"/>
          </a:ln>
        </p:spPr>
      </p:cxnSp>
      <p:cxnSp>
        <p:nvCxnSpPr>
          <p:cNvPr id="2072" name="AutoShape 24"/>
          <p:cNvCxnSpPr>
            <a:cxnSpLocks noChangeShapeType="1"/>
            <a:stCxn id="2057" idx="2"/>
          </p:cNvCxnSpPr>
          <p:nvPr/>
        </p:nvCxnSpPr>
        <p:spPr bwMode="auto">
          <a:xfrm rot="10800000">
            <a:off x="381000" y="2136775"/>
            <a:ext cx="609600" cy="3048000"/>
          </a:xfrm>
          <a:prstGeom prst="bentConnector2">
            <a:avLst/>
          </a:prstGeom>
          <a:noFill/>
          <a:ln w="9525">
            <a:solidFill>
              <a:schemeClr val="tx1"/>
            </a:solidFill>
            <a:miter lim="800000"/>
            <a:headEnd type="triangle" w="med" len="med"/>
            <a:tailEnd/>
          </a:ln>
        </p:spPr>
      </p:cxnSp>
      <p:cxnSp>
        <p:nvCxnSpPr>
          <p:cNvPr id="2073" name="AutoShape 25"/>
          <p:cNvCxnSpPr>
            <a:cxnSpLocks noChangeShapeType="1"/>
            <a:endCxn id="2062" idx="6"/>
          </p:cNvCxnSpPr>
          <p:nvPr/>
        </p:nvCxnSpPr>
        <p:spPr bwMode="auto">
          <a:xfrm rot="5400000">
            <a:off x="7096918" y="2351882"/>
            <a:ext cx="1503363" cy="457200"/>
          </a:xfrm>
          <a:prstGeom prst="bentConnector2">
            <a:avLst/>
          </a:prstGeom>
          <a:noFill/>
          <a:ln w="9525">
            <a:solidFill>
              <a:schemeClr val="tx1"/>
            </a:solidFill>
            <a:miter lim="800000"/>
            <a:headEnd/>
            <a:tailEnd type="triangle" w="med" len="med"/>
          </a:ln>
        </p:spPr>
      </p:cxnSp>
      <p:cxnSp>
        <p:nvCxnSpPr>
          <p:cNvPr id="2074" name="AutoShape 26"/>
          <p:cNvCxnSpPr>
            <a:cxnSpLocks noChangeShapeType="1"/>
            <a:endCxn id="2063" idx="6"/>
          </p:cNvCxnSpPr>
          <p:nvPr/>
        </p:nvCxnSpPr>
        <p:spPr bwMode="auto">
          <a:xfrm rot="5400000">
            <a:off x="6515100" y="3443288"/>
            <a:ext cx="3200400" cy="228600"/>
          </a:xfrm>
          <a:prstGeom prst="bentConnector2">
            <a:avLst/>
          </a:prstGeom>
          <a:noFill/>
          <a:ln w="9525">
            <a:solidFill>
              <a:schemeClr val="tx1"/>
            </a:solidFill>
            <a:miter lim="800000"/>
            <a:headEnd/>
            <a:tailEnd type="triangle" w="med" len="med"/>
          </a:ln>
        </p:spPr>
      </p:cxnSp>
      <p:cxnSp>
        <p:nvCxnSpPr>
          <p:cNvPr id="2077" name="AutoShape 29"/>
          <p:cNvCxnSpPr>
            <a:cxnSpLocks noChangeShapeType="1"/>
            <a:stCxn id="2063" idx="4"/>
            <a:endCxn id="2066" idx="0"/>
          </p:cNvCxnSpPr>
          <p:nvPr/>
        </p:nvCxnSpPr>
        <p:spPr bwMode="auto">
          <a:xfrm>
            <a:off x="6515100" y="5734050"/>
            <a:ext cx="1081088" cy="215900"/>
          </a:xfrm>
          <a:prstGeom prst="straightConnector1">
            <a:avLst/>
          </a:prstGeom>
          <a:noFill/>
          <a:ln w="9525">
            <a:solidFill>
              <a:schemeClr val="tx1"/>
            </a:solidFill>
            <a:round/>
            <a:headEnd/>
            <a:tailEnd type="triangle" w="med" len="med"/>
          </a:ln>
        </p:spPr>
      </p:cxnSp>
      <p:sp>
        <p:nvSpPr>
          <p:cNvPr id="2078" name="AutoShape 30"/>
          <p:cNvSpPr>
            <a:spLocks noChangeArrowheads="1"/>
          </p:cNvSpPr>
          <p:nvPr/>
        </p:nvSpPr>
        <p:spPr bwMode="auto">
          <a:xfrm>
            <a:off x="7235825" y="1052513"/>
            <a:ext cx="762000" cy="1385887"/>
          </a:xfrm>
          <a:prstGeom prst="curvedLeftArrow">
            <a:avLst>
              <a:gd name="adj1" fmla="val 36375"/>
              <a:gd name="adj2" fmla="val 72750"/>
              <a:gd name="adj3" fmla="val 33333"/>
            </a:avLst>
          </a:prstGeom>
          <a:solidFill>
            <a:srgbClr val="FF3300"/>
          </a:solidFill>
          <a:ln w="9525">
            <a:solidFill>
              <a:schemeClr val="tx1"/>
            </a:solidFill>
            <a:miter lim="800000"/>
            <a:headEnd/>
            <a:tailEnd/>
          </a:ln>
        </p:spPr>
        <p:txBody>
          <a:bodyPr wrap="none" anchor="ctr"/>
          <a:lstStyle/>
          <a:p>
            <a:pPr>
              <a:spcBef>
                <a:spcPct val="0"/>
              </a:spcBef>
              <a:buClrTx/>
              <a:buSzTx/>
              <a:buFontTx/>
              <a:buNone/>
            </a:pPr>
            <a:endParaRPr lang="sl-SI" sz="1800">
              <a:latin typeface="Arial" charset="0"/>
            </a:endParaRPr>
          </a:p>
        </p:txBody>
      </p:sp>
      <p:sp>
        <p:nvSpPr>
          <p:cNvPr id="2079" name="AutoShape 31"/>
          <p:cNvSpPr>
            <a:spLocks noChangeArrowheads="1"/>
          </p:cNvSpPr>
          <p:nvPr/>
        </p:nvSpPr>
        <p:spPr bwMode="auto">
          <a:xfrm>
            <a:off x="304800" y="1066800"/>
            <a:ext cx="595313" cy="1066800"/>
          </a:xfrm>
          <a:prstGeom prst="curvedRightArrow">
            <a:avLst>
              <a:gd name="adj1" fmla="val 35840"/>
              <a:gd name="adj2" fmla="val 71680"/>
              <a:gd name="adj3" fmla="val 33333"/>
            </a:avLst>
          </a:prstGeom>
          <a:solidFill>
            <a:srgbClr val="FF0000"/>
          </a:solidFill>
          <a:ln w="9525">
            <a:solidFill>
              <a:schemeClr val="tx1"/>
            </a:solidFill>
            <a:miter lim="800000"/>
            <a:headEnd/>
            <a:tailEnd/>
          </a:ln>
        </p:spPr>
        <p:txBody>
          <a:bodyPr wrap="none" anchor="ctr"/>
          <a:lstStyle/>
          <a:p>
            <a:pPr>
              <a:spcBef>
                <a:spcPct val="0"/>
              </a:spcBef>
              <a:buClrTx/>
              <a:buSzTx/>
              <a:buFontTx/>
              <a:buNone/>
            </a:pPr>
            <a:endParaRPr lang="sl-SI" sz="1800">
              <a:latin typeface="Arial" charset="0"/>
            </a:endParaRPr>
          </a:p>
        </p:txBody>
      </p:sp>
      <p:sp>
        <p:nvSpPr>
          <p:cNvPr id="7199" name="Line 31"/>
          <p:cNvSpPr>
            <a:spLocks noChangeShapeType="1"/>
          </p:cNvSpPr>
          <p:nvPr/>
        </p:nvSpPr>
        <p:spPr bwMode="auto">
          <a:xfrm flipH="1">
            <a:off x="1730375" y="3871913"/>
            <a:ext cx="719138" cy="215900"/>
          </a:xfrm>
          <a:prstGeom prst="line">
            <a:avLst/>
          </a:prstGeom>
          <a:noFill/>
          <a:ln w="9525">
            <a:solidFill>
              <a:schemeClr val="tx1"/>
            </a:solidFill>
            <a:round/>
            <a:headEnd/>
            <a:tailEnd type="triangle" w="med" len="med"/>
          </a:ln>
          <a:effectLst/>
        </p:spPr>
        <p:txBody>
          <a:bodyPr/>
          <a:lstStyle/>
          <a:p>
            <a:endParaRPr lang="sl-SI"/>
          </a:p>
        </p:txBody>
      </p:sp>
      <p:sp>
        <p:nvSpPr>
          <p:cNvPr id="7200" name="Line 32"/>
          <p:cNvSpPr>
            <a:spLocks noChangeShapeType="1"/>
          </p:cNvSpPr>
          <p:nvPr/>
        </p:nvSpPr>
        <p:spPr bwMode="auto">
          <a:xfrm>
            <a:off x="2411413" y="3871913"/>
            <a:ext cx="792162" cy="215900"/>
          </a:xfrm>
          <a:prstGeom prst="line">
            <a:avLst/>
          </a:prstGeom>
          <a:noFill/>
          <a:ln w="9525">
            <a:solidFill>
              <a:schemeClr val="tx1"/>
            </a:solidFill>
            <a:round/>
            <a:headEnd/>
            <a:tailEnd type="triangle" w="med" len="med"/>
          </a:ln>
          <a:effectLst/>
        </p:spPr>
        <p:txBody>
          <a:bodyPr/>
          <a:lstStyle/>
          <a:p>
            <a:endParaRPr lang="sl-SI"/>
          </a:p>
        </p:txBody>
      </p:sp>
      <p:sp>
        <p:nvSpPr>
          <p:cNvPr id="7201" name="Line 33"/>
          <p:cNvSpPr>
            <a:spLocks noChangeShapeType="1"/>
          </p:cNvSpPr>
          <p:nvPr/>
        </p:nvSpPr>
        <p:spPr bwMode="auto">
          <a:xfrm flipH="1">
            <a:off x="5219700" y="3800475"/>
            <a:ext cx="936625" cy="287338"/>
          </a:xfrm>
          <a:prstGeom prst="line">
            <a:avLst/>
          </a:prstGeom>
          <a:noFill/>
          <a:ln w="9525">
            <a:solidFill>
              <a:schemeClr val="tx1"/>
            </a:solidFill>
            <a:round/>
            <a:headEnd/>
            <a:tailEnd type="triangle" w="med" len="med"/>
          </a:ln>
          <a:effectLst/>
        </p:spPr>
        <p:txBody>
          <a:bodyPr/>
          <a:lstStyle/>
          <a:p>
            <a:endParaRPr lang="sl-SI"/>
          </a:p>
        </p:txBody>
      </p:sp>
      <p:sp>
        <p:nvSpPr>
          <p:cNvPr id="7202" name="Line 34"/>
          <p:cNvSpPr>
            <a:spLocks noChangeShapeType="1"/>
          </p:cNvSpPr>
          <p:nvPr/>
        </p:nvSpPr>
        <p:spPr bwMode="auto">
          <a:xfrm>
            <a:off x="6156325" y="3800475"/>
            <a:ext cx="1008063" cy="287338"/>
          </a:xfrm>
          <a:prstGeom prst="line">
            <a:avLst/>
          </a:prstGeom>
          <a:noFill/>
          <a:ln w="9525">
            <a:solidFill>
              <a:schemeClr val="tx1"/>
            </a:solidFill>
            <a:round/>
            <a:headEnd/>
            <a:tailEnd type="triangle" w="med" len="med"/>
          </a:ln>
          <a:effectLst/>
        </p:spPr>
        <p:txBody>
          <a:bodyPr/>
          <a:lstStyle/>
          <a:p>
            <a:endParaRPr lang="sl-SI"/>
          </a:p>
        </p:txBody>
      </p:sp>
      <p:sp>
        <p:nvSpPr>
          <p:cNvPr id="2" name="Rectangle 18"/>
          <p:cNvSpPr>
            <a:spLocks noChangeArrowheads="1"/>
          </p:cNvSpPr>
          <p:nvPr/>
        </p:nvSpPr>
        <p:spPr bwMode="auto">
          <a:xfrm>
            <a:off x="4787900" y="5949950"/>
            <a:ext cx="1873250" cy="574675"/>
          </a:xfrm>
          <a:prstGeom prst="rect">
            <a:avLst/>
          </a:prstGeom>
          <a:solidFill>
            <a:srgbClr val="FFCC00"/>
          </a:solidFill>
          <a:ln w="9525">
            <a:solidFill>
              <a:schemeClr val="tx1"/>
            </a:solidFill>
            <a:miter lim="800000"/>
            <a:headEnd/>
            <a:tailEnd/>
          </a:ln>
        </p:spPr>
        <p:txBody>
          <a:bodyPr wrap="none" anchor="ctr"/>
          <a:lstStyle/>
          <a:p>
            <a:pPr algn="ctr" eaLnBrk="0" hangingPunct="0">
              <a:spcBef>
                <a:spcPct val="0"/>
              </a:spcBef>
              <a:buClrTx/>
              <a:buSzTx/>
              <a:buFontTx/>
              <a:buNone/>
            </a:pPr>
            <a:r>
              <a:rPr lang="sl-SI" sz="2200">
                <a:latin typeface="Arial" charset="0"/>
              </a:rPr>
              <a:t>izdelek oz. </a:t>
            </a:r>
          </a:p>
          <a:p>
            <a:pPr algn="ctr" eaLnBrk="0" hangingPunct="0">
              <a:spcBef>
                <a:spcPct val="0"/>
              </a:spcBef>
              <a:buClrTx/>
              <a:buSzTx/>
              <a:buFontTx/>
              <a:buNone/>
            </a:pPr>
            <a:r>
              <a:rPr lang="sl-SI" sz="2200">
                <a:latin typeface="Arial" charset="0"/>
              </a:rPr>
              <a:t>storitev</a:t>
            </a:r>
          </a:p>
        </p:txBody>
      </p:sp>
      <p:sp>
        <p:nvSpPr>
          <p:cNvPr id="7207" name="Line 39"/>
          <p:cNvSpPr>
            <a:spLocks noChangeShapeType="1"/>
          </p:cNvSpPr>
          <p:nvPr/>
        </p:nvSpPr>
        <p:spPr bwMode="auto">
          <a:xfrm flipH="1">
            <a:off x="5580063" y="5734050"/>
            <a:ext cx="936625" cy="215900"/>
          </a:xfrm>
          <a:prstGeom prst="line">
            <a:avLst/>
          </a:prstGeom>
          <a:noFill/>
          <a:ln w="9525">
            <a:solidFill>
              <a:schemeClr val="tx1"/>
            </a:solidFill>
            <a:round/>
            <a:headEnd/>
            <a:tailEnd type="triangle" w="med" len="med"/>
          </a:ln>
          <a:effectLst/>
        </p:spPr>
        <p:txBody>
          <a:bodyPr/>
          <a:lstStyle/>
          <a:p>
            <a:endParaRPr lang="sl-SI"/>
          </a:p>
        </p:txBody>
      </p:sp>
      <p:sp>
        <p:nvSpPr>
          <p:cNvPr id="7208" name="Line 40"/>
          <p:cNvSpPr>
            <a:spLocks noChangeShapeType="1"/>
          </p:cNvSpPr>
          <p:nvPr/>
        </p:nvSpPr>
        <p:spPr bwMode="auto">
          <a:xfrm flipH="1">
            <a:off x="1331913" y="5722938"/>
            <a:ext cx="1152525" cy="215900"/>
          </a:xfrm>
          <a:prstGeom prst="line">
            <a:avLst/>
          </a:prstGeom>
          <a:noFill/>
          <a:ln w="9525">
            <a:solidFill>
              <a:schemeClr val="tx1"/>
            </a:solidFill>
            <a:round/>
            <a:headEnd/>
            <a:tailEnd type="triangle" w="med" len="med"/>
          </a:ln>
          <a:effectLst/>
        </p:spPr>
        <p:txBody>
          <a:bodyPr/>
          <a:lstStyle/>
          <a:p>
            <a:endParaRPr lang="sl-SI"/>
          </a:p>
        </p:txBody>
      </p:sp>
      <p:sp>
        <p:nvSpPr>
          <p:cNvPr id="7209" name="Line 41"/>
          <p:cNvSpPr>
            <a:spLocks noChangeShapeType="1"/>
          </p:cNvSpPr>
          <p:nvPr/>
        </p:nvSpPr>
        <p:spPr bwMode="auto">
          <a:xfrm>
            <a:off x="2411413" y="5722938"/>
            <a:ext cx="1296987" cy="215900"/>
          </a:xfrm>
          <a:prstGeom prst="line">
            <a:avLst/>
          </a:prstGeom>
          <a:noFill/>
          <a:ln w="9525">
            <a:solidFill>
              <a:schemeClr val="tx1"/>
            </a:solidFill>
            <a:round/>
            <a:headEnd/>
            <a:tailEnd type="triangle" w="med" len="med"/>
          </a:ln>
          <a:effectLst/>
        </p:spPr>
        <p:txBody>
          <a:bodyPr/>
          <a:lstStyle/>
          <a:p>
            <a:endParaRPr lang="sl-SI"/>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p:txBody>
          <a:bodyPr/>
          <a:lstStyle/>
          <a:p>
            <a:r>
              <a:rPr lang="sl-SI">
                <a:latin typeface="Arial" charset="0"/>
              </a:rPr>
              <a:t>POKLICNA MATURA</a:t>
            </a:r>
          </a:p>
        </p:txBody>
      </p:sp>
      <p:sp>
        <p:nvSpPr>
          <p:cNvPr id="12291" name="Rectangle 3"/>
          <p:cNvSpPr>
            <a:spLocks noGrp="1" noChangeArrowheads="1"/>
          </p:cNvSpPr>
          <p:nvPr>
            <p:ph type="body" idx="4294967295"/>
          </p:nvPr>
        </p:nvSpPr>
        <p:spPr/>
        <p:txBody>
          <a:bodyPr/>
          <a:lstStyle/>
          <a:p>
            <a:pPr>
              <a:buClr>
                <a:srgbClr val="0066FF"/>
              </a:buClr>
              <a:buFont typeface="Wingdings" pitchFamily="2" charset="2"/>
              <a:buChar char="Ü"/>
            </a:pPr>
            <a:r>
              <a:rPr lang="sl-SI" sz="2400">
                <a:latin typeface="Arial" charset="0"/>
              </a:rPr>
              <a:t>Kandidat opravi poklicno maturo, ko je pri vseh predmetih ocenjen pozitivno. </a:t>
            </a:r>
            <a:br>
              <a:rPr lang="sl-SI" sz="2400">
                <a:latin typeface="Arial" charset="0"/>
              </a:rPr>
            </a:br>
            <a:r>
              <a:rPr lang="sl-SI" sz="2400">
                <a:latin typeface="Arial" charset="0"/>
              </a:rPr>
              <a:t>Splošni uspeh je seštevek ocen oziroma točkovnih ocen, doseženih pri posameznih predmetih. </a:t>
            </a:r>
            <a:br>
              <a:rPr lang="sl-SI" sz="2400">
                <a:latin typeface="Arial" charset="0"/>
              </a:rPr>
            </a:br>
            <a:r>
              <a:rPr lang="sl-SI" sz="2400">
                <a:latin typeface="Arial" charset="0"/>
              </a:rPr>
              <a:t>Splošni uspeh se izraža na lestvici od 8 do 23 točk. </a:t>
            </a:r>
          </a:p>
          <a:p>
            <a:pPr>
              <a:buClr>
                <a:srgbClr val="0066FF"/>
              </a:buClr>
              <a:buFont typeface="Wingdings" pitchFamily="2" charset="2"/>
              <a:buChar char="Ü"/>
            </a:pPr>
            <a:endParaRPr lang="sl-SI" sz="2400">
              <a:latin typeface="Arial" charset="0"/>
            </a:endParaRPr>
          </a:p>
          <a:p>
            <a:pPr>
              <a:buClr>
                <a:srgbClr val="0066FF"/>
              </a:buClr>
              <a:buFont typeface="Wingdings" pitchFamily="2" charset="2"/>
              <a:buChar char="Ü"/>
            </a:pPr>
            <a:r>
              <a:rPr lang="sl-SI" sz="2400">
                <a:latin typeface="Arial" charset="0"/>
              </a:rPr>
              <a:t>Kandidat, ki je že opravil poklicno maturo in želi izboljšati oceno, ima še dve leti po opravljeni poklicni maturi pravico do enkratnega ponovnega opravljanja izpitov iz posameznih maturitetnih predmetov. Za uspeh pri maturi se upošteva boljša ocena.</a:t>
            </a:r>
          </a:p>
        </p:txBody>
      </p:sp>
      <p:pic>
        <p:nvPicPr>
          <p:cNvPr id="8199" name="Picture 7" descr="MCj03985870000[1]"/>
          <p:cNvPicPr>
            <a:picLocks noChangeAspect="1" noChangeArrowheads="1"/>
          </p:cNvPicPr>
          <p:nvPr/>
        </p:nvPicPr>
        <p:blipFill>
          <a:blip r:embed="rId2" cstate="print"/>
          <a:srcRect/>
          <a:stretch>
            <a:fillRect/>
          </a:stretch>
        </p:blipFill>
        <p:spPr bwMode="auto">
          <a:xfrm>
            <a:off x="6156325" y="404813"/>
            <a:ext cx="1481138" cy="1169987"/>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sl-SI"/>
              <a:t>POKLICNA MATURA</a:t>
            </a:r>
          </a:p>
        </p:txBody>
      </p:sp>
      <p:sp>
        <p:nvSpPr>
          <p:cNvPr id="13315" name="Rectangle 3"/>
          <p:cNvSpPr>
            <a:spLocks noGrp="1" noChangeArrowheads="1"/>
          </p:cNvSpPr>
          <p:nvPr>
            <p:ph type="body" idx="4294967295"/>
          </p:nvPr>
        </p:nvSpPr>
        <p:spPr/>
        <p:txBody>
          <a:bodyPr/>
          <a:lstStyle/>
          <a:p>
            <a:pPr>
              <a:buClr>
                <a:srgbClr val="0066FF"/>
              </a:buClr>
              <a:buFont typeface="Wingdings" pitchFamily="2" charset="2"/>
              <a:buChar char="Ü"/>
            </a:pPr>
            <a:r>
              <a:rPr lang="sl-SI" sz="2400">
                <a:latin typeface="Arial" charset="0"/>
              </a:rPr>
              <a:t>Kandidat, ki je pri poklicni maturi ocenjen z najmanj dvema pozitivnima ocenama, ima v skladu z zakonom pravico do popravljanja negativno ocenjenih predmetov še dve leti po opravljanju poklicne mature na isti šoli. </a:t>
            </a:r>
          </a:p>
        </p:txBody>
      </p:sp>
      <p:pic>
        <p:nvPicPr>
          <p:cNvPr id="9221" name="Picture 5" descr="MCj03985870000[1]"/>
          <p:cNvPicPr>
            <a:picLocks noChangeAspect="1" noChangeArrowheads="1"/>
          </p:cNvPicPr>
          <p:nvPr/>
        </p:nvPicPr>
        <p:blipFill>
          <a:blip r:embed="rId2" cstate="print"/>
          <a:srcRect/>
          <a:stretch>
            <a:fillRect/>
          </a:stretch>
        </p:blipFill>
        <p:spPr bwMode="auto">
          <a:xfrm>
            <a:off x="6156325" y="404813"/>
            <a:ext cx="1481138" cy="1169987"/>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457200" y="277813"/>
            <a:ext cx="8229600" cy="990600"/>
          </a:xfrm>
        </p:spPr>
        <p:txBody>
          <a:bodyPr/>
          <a:lstStyle/>
          <a:p>
            <a:pPr algn="ctr"/>
            <a:r>
              <a:rPr lang="sl-SI" sz="3200" b="1" dirty="0">
                <a:latin typeface="Arial" charset="0"/>
              </a:rPr>
              <a:t>KOLEDAR OPRAVLJANJA PM </a:t>
            </a:r>
            <a:r>
              <a:rPr lang="sl-SI" sz="3200" b="1" dirty="0" smtClean="0">
                <a:latin typeface="Arial" charset="0"/>
              </a:rPr>
              <a:t>2018/2019</a:t>
            </a:r>
            <a:r>
              <a:rPr lang="sl-SI" sz="3200" dirty="0" smtClean="0">
                <a:latin typeface="Arial" charset="0"/>
              </a:rPr>
              <a:t> </a:t>
            </a:r>
            <a:r>
              <a:rPr lang="sl-SI" sz="3200" dirty="0">
                <a:solidFill>
                  <a:srgbClr val="FF3300"/>
                </a:solidFill>
                <a:latin typeface="Arial" charset="0"/>
              </a:rPr>
              <a:t>SPOMLADANSKI ROK</a:t>
            </a:r>
          </a:p>
        </p:txBody>
      </p:sp>
      <p:graphicFrame>
        <p:nvGraphicFramePr>
          <p:cNvPr id="12334" name="Group 46"/>
          <p:cNvGraphicFramePr>
            <a:graphicFrameLocks noGrp="1"/>
          </p:cNvGraphicFramePr>
          <p:nvPr>
            <p:ph idx="4294967295"/>
            <p:extLst>
              <p:ext uri="{D42A27DB-BD31-4B8C-83A1-F6EECF244321}">
                <p14:modId xmlns:p14="http://schemas.microsoft.com/office/powerpoint/2010/main" val="1393903936"/>
              </p:ext>
            </p:extLst>
          </p:nvPr>
        </p:nvGraphicFramePr>
        <p:xfrm>
          <a:off x="457200" y="1916113"/>
          <a:ext cx="8507413" cy="4210050"/>
        </p:xfrm>
        <a:graphic>
          <a:graphicData uri="http://schemas.openxmlformats.org/drawingml/2006/table">
            <a:tbl>
              <a:tblPr/>
              <a:tblGrid>
                <a:gridCol w="3898900">
                  <a:extLst>
                    <a:ext uri="{9D8B030D-6E8A-4147-A177-3AD203B41FA5}">
                      <a16:colId xmlns:a16="http://schemas.microsoft.com/office/drawing/2014/main" val="20000"/>
                    </a:ext>
                  </a:extLst>
                </a:gridCol>
                <a:gridCol w="4608513">
                  <a:extLst>
                    <a:ext uri="{9D8B030D-6E8A-4147-A177-3AD203B41FA5}">
                      <a16:colId xmlns:a16="http://schemas.microsoft.com/office/drawing/2014/main" val="20001"/>
                    </a:ext>
                  </a:extLst>
                </a:gridCol>
              </a:tblGrid>
              <a:tr h="4210050">
                <a:tc>
                  <a:txBody>
                    <a:bodyPr/>
                    <a:lstStyle/>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endParaRPr kumimoji="0" lang="sl-SI" sz="2400" b="0" i="0" u="none" strike="noStrike" cap="none" normalizeH="0" baseline="0" dirty="0" smtClean="0">
                        <a:ln>
                          <a:noFill/>
                        </a:ln>
                        <a:solidFill>
                          <a:schemeClr val="tx1"/>
                        </a:solidFill>
                        <a:effectLst/>
                        <a:latin typeface="Arial" charset="0"/>
                      </a:endParaRP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r>
                        <a:rPr kumimoji="0" lang="sl-SI" sz="2400" b="0" i="0" u="none" strike="noStrike" cap="none" normalizeH="0" baseline="0" dirty="0" smtClean="0">
                          <a:ln>
                            <a:noFill/>
                          </a:ln>
                          <a:solidFill>
                            <a:schemeClr val="tx1"/>
                          </a:solidFill>
                          <a:effectLst/>
                          <a:latin typeface="Arial" charset="0"/>
                        </a:rPr>
                        <a:t>29. 5. 2019 (sreda)</a:t>
                      </a: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r>
                        <a:rPr kumimoji="0" lang="sl-SI" sz="2400" b="0" i="0" u="none" strike="noStrike" cap="none" normalizeH="0" baseline="0" dirty="0" smtClean="0">
                          <a:ln>
                            <a:noFill/>
                          </a:ln>
                          <a:solidFill>
                            <a:srgbClr val="0066FF"/>
                          </a:solidFill>
                          <a:effectLst/>
                          <a:latin typeface="Arial" charset="0"/>
                        </a:rPr>
                        <a:t>1. 6. 2019 (sobota)</a:t>
                      </a: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r>
                        <a:rPr kumimoji="0" lang="sl-SI" sz="2400" b="0" i="0" u="none" strike="noStrike" cap="none" normalizeH="0" baseline="0" dirty="0" smtClean="0">
                          <a:ln>
                            <a:noFill/>
                          </a:ln>
                          <a:solidFill>
                            <a:schemeClr val="tx1"/>
                          </a:solidFill>
                          <a:effectLst/>
                          <a:latin typeface="Arial" charset="0"/>
                        </a:rPr>
                        <a:t>8. 6. 2019 (sobota)</a:t>
                      </a: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r>
                        <a:rPr kumimoji="0" lang="sl-SI" sz="2400" b="0" i="0" u="none" strike="noStrike" cap="none" normalizeH="0" baseline="0" dirty="0" smtClean="0">
                          <a:ln>
                            <a:noFill/>
                          </a:ln>
                          <a:solidFill>
                            <a:srgbClr val="0066FF"/>
                          </a:solidFill>
                          <a:effectLst/>
                          <a:latin typeface="Arial" charset="0"/>
                        </a:rPr>
                        <a:t>11. 6. 2019 (torek)</a:t>
                      </a: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endParaRPr kumimoji="0" lang="sl-SI" sz="2400" b="0" i="0" u="none" strike="noStrike" cap="none" normalizeH="0" baseline="0" dirty="0" smtClean="0">
                        <a:ln>
                          <a:noFill/>
                        </a:ln>
                        <a:solidFill>
                          <a:srgbClr val="0066FF"/>
                        </a:solidFill>
                        <a:effectLst/>
                        <a:latin typeface="Arial" charset="0"/>
                      </a:endParaRP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r>
                        <a:rPr kumimoji="0" lang="sl-SI" sz="2400" b="0" i="0" u="none" strike="noStrike" cap="none" normalizeH="0" baseline="0" dirty="0" smtClean="0">
                          <a:ln>
                            <a:noFill/>
                          </a:ln>
                          <a:solidFill>
                            <a:schemeClr val="tx1"/>
                          </a:solidFill>
                          <a:effectLst/>
                          <a:latin typeface="Arial" charset="0"/>
                        </a:rPr>
                        <a:t>od 13. 6. od 22. 6.  in izjema 1.6. </a:t>
                      </a:r>
                      <a:r>
                        <a:rPr kumimoji="0" lang="sl-SI" sz="2400" b="0" i="0" u="none" strike="noStrike" cap="none" normalizeH="0" baseline="0" smtClean="0">
                          <a:ln>
                            <a:noFill/>
                          </a:ln>
                          <a:solidFill>
                            <a:schemeClr val="tx1"/>
                          </a:solidFill>
                          <a:effectLst/>
                          <a:latin typeface="Arial" charset="0"/>
                        </a:rPr>
                        <a:t>in 8. 6 </a:t>
                      </a:r>
                      <a:r>
                        <a:rPr kumimoji="0" lang="sl-SI" sz="2400" b="0" i="0" u="none" strike="noStrike" cap="none" normalizeH="0" baseline="0" dirty="0" smtClean="0">
                          <a:ln>
                            <a:noFill/>
                          </a:ln>
                          <a:solidFill>
                            <a:schemeClr val="tx1"/>
                          </a:solidFill>
                          <a:effectLst/>
                          <a:latin typeface="Arial" charset="0"/>
                        </a:rPr>
                        <a:t>2019</a:t>
                      </a: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endParaRPr kumimoji="0" lang="sl-SI" sz="2400" b="0" i="0" u="none" strike="noStrike" cap="none" normalizeH="0" baseline="0" dirty="0" smtClean="0">
                        <a:ln>
                          <a:noFill/>
                        </a:ln>
                        <a:solidFill>
                          <a:srgbClr val="0066FF"/>
                        </a:solidFill>
                        <a:effectLst/>
                        <a:latin typeface="Arial" charset="0"/>
                      </a:endParaRP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r>
                        <a:rPr kumimoji="0" lang="sl-SI" sz="2400" b="1" i="0" u="none" strike="noStrike" cap="none" normalizeH="0" baseline="0" dirty="0" smtClean="0">
                          <a:ln>
                            <a:noFill/>
                          </a:ln>
                          <a:solidFill>
                            <a:srgbClr val="FF3300"/>
                          </a:solidFill>
                          <a:effectLst/>
                          <a:latin typeface="Arial" charset="0"/>
                        </a:rPr>
                        <a:t>5. julij. 2019</a:t>
                      </a:r>
                    </a:p>
                  </a:txBody>
                  <a:tcPr marL="90000" marR="90000" marT="46800" marB="46800" horzOverflow="overflow">
                    <a:lnL w="12700" cap="flat" cmpd="sng" algn="ctr">
                      <a:solidFill>
                        <a:srgbClr val="000000"/>
                      </a:solidFill>
                      <a:prstDash val="solid"/>
                      <a:round/>
                      <a:headEnd type="none" w="med" len="med"/>
                      <a:tailEnd type="none" w="med" len="med"/>
                    </a:lnL>
                    <a:lnR w="3175" cap="flat" cmpd="sng" algn="ctr">
                      <a:solidFill>
                        <a:srgbClr val="01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endParaRPr kumimoji="0" lang="sl-SI" sz="2400" b="0" i="0" u="none" strike="noStrike" cap="none" normalizeH="0" baseline="0" dirty="0" smtClean="0">
                        <a:ln>
                          <a:noFill/>
                        </a:ln>
                        <a:solidFill>
                          <a:srgbClr val="0066FF"/>
                        </a:solidFill>
                        <a:effectLst/>
                        <a:latin typeface="Arial" charset="0"/>
                      </a:endParaRP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r>
                        <a:rPr kumimoji="0" lang="sl-SI" sz="2400" b="0" i="0" u="none" strike="noStrike" cap="none" normalizeH="0" baseline="0" dirty="0" smtClean="0">
                          <a:ln>
                            <a:noFill/>
                          </a:ln>
                          <a:solidFill>
                            <a:schemeClr val="tx1"/>
                          </a:solidFill>
                          <a:effectLst/>
                          <a:latin typeface="Arial" charset="0"/>
                        </a:rPr>
                        <a:t>Slovenščina</a:t>
                      </a:r>
                      <a:r>
                        <a:rPr kumimoji="0" lang="sl-SI" sz="2400" b="0" i="0" u="none" strike="noStrike" cap="none" normalizeH="0" baseline="0" dirty="0" smtClean="0">
                          <a:ln>
                            <a:noFill/>
                          </a:ln>
                          <a:solidFill>
                            <a:srgbClr val="0066FF"/>
                          </a:solidFill>
                          <a:effectLst/>
                          <a:latin typeface="Arial" charset="0"/>
                        </a:rPr>
                        <a:t> </a:t>
                      </a:r>
                      <a:r>
                        <a:rPr kumimoji="0" lang="sl-SI" sz="2400" b="0" i="0" u="none" strike="noStrike" cap="none" normalizeH="0" baseline="0" dirty="0" smtClean="0">
                          <a:ln>
                            <a:noFill/>
                          </a:ln>
                          <a:solidFill>
                            <a:schemeClr val="tx1"/>
                          </a:solidFill>
                          <a:effectLst/>
                          <a:latin typeface="Arial" charset="0"/>
                        </a:rPr>
                        <a:t>– pisno</a:t>
                      </a:r>
                      <a:r>
                        <a:rPr kumimoji="0" lang="sl-SI" sz="2400" b="0" i="0" u="none" strike="noStrike" cap="none" normalizeH="0" baseline="0" dirty="0" smtClean="0">
                          <a:ln>
                            <a:noFill/>
                          </a:ln>
                          <a:solidFill>
                            <a:srgbClr val="0066FF"/>
                          </a:solidFill>
                          <a:effectLst/>
                          <a:latin typeface="Arial" charset="0"/>
                        </a:rPr>
                        <a:t> </a:t>
                      </a: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r>
                        <a:rPr kumimoji="0" lang="sl-SI" sz="2400" b="0" i="0" u="none" strike="noStrike" cap="none" normalizeH="0" baseline="0" dirty="0" smtClean="0">
                          <a:ln>
                            <a:noFill/>
                          </a:ln>
                          <a:solidFill>
                            <a:srgbClr val="0066FF"/>
                          </a:solidFill>
                          <a:effectLst/>
                          <a:latin typeface="Arial" charset="0"/>
                        </a:rPr>
                        <a:t>Angleščina – pisno</a:t>
                      </a: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r>
                        <a:rPr kumimoji="0" lang="sl-SI" sz="2400" b="0" i="0" u="none" strike="noStrike" cap="none" normalizeH="0" baseline="0" dirty="0" smtClean="0">
                          <a:ln>
                            <a:noFill/>
                          </a:ln>
                          <a:solidFill>
                            <a:schemeClr val="tx1"/>
                          </a:solidFill>
                          <a:effectLst/>
                          <a:latin typeface="Arial" charset="0"/>
                        </a:rPr>
                        <a:t>Matematika – pisno</a:t>
                      </a: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r>
                        <a:rPr kumimoji="0" lang="sl-SI" sz="2400" b="0" i="0" u="none" strike="noStrike" cap="none" normalizeH="0" baseline="0" dirty="0" smtClean="0">
                          <a:ln>
                            <a:noFill/>
                          </a:ln>
                          <a:solidFill>
                            <a:srgbClr val="0066FF"/>
                          </a:solidFill>
                          <a:effectLst/>
                          <a:latin typeface="Arial" charset="0"/>
                        </a:rPr>
                        <a:t>2. predmet (strojništvo, </a:t>
                      </a:r>
                      <a:r>
                        <a:rPr kumimoji="0" lang="sl-SI" sz="2400" b="0" i="0" u="none" strike="noStrike" cap="none" normalizeH="0" baseline="0" dirty="0" err="1" smtClean="0">
                          <a:ln>
                            <a:noFill/>
                          </a:ln>
                          <a:solidFill>
                            <a:srgbClr val="0066FF"/>
                          </a:solidFill>
                          <a:effectLst/>
                          <a:latin typeface="Arial" charset="0"/>
                        </a:rPr>
                        <a:t>avtomehatronika</a:t>
                      </a:r>
                      <a:r>
                        <a:rPr kumimoji="0" lang="sl-SI" sz="2400" b="0" i="0" u="none" strike="noStrike" cap="none" normalizeH="0" baseline="0" dirty="0" smtClean="0">
                          <a:ln>
                            <a:noFill/>
                          </a:ln>
                          <a:solidFill>
                            <a:srgbClr val="0066FF"/>
                          </a:solidFill>
                          <a:effectLst/>
                          <a:latin typeface="Arial" charset="0"/>
                        </a:rPr>
                        <a:t>) – pisno</a:t>
                      </a: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r>
                        <a:rPr kumimoji="0" lang="sl-SI" sz="2400" b="0" i="0" u="none" strike="noStrike" cap="none" normalizeH="0" baseline="0" dirty="0" smtClean="0">
                          <a:ln>
                            <a:noFill/>
                          </a:ln>
                          <a:solidFill>
                            <a:schemeClr val="tx1"/>
                          </a:solidFill>
                          <a:effectLst/>
                          <a:latin typeface="Arial" charset="0"/>
                        </a:rPr>
                        <a:t>Ustni izpiti in zagovor 4. predmeta</a:t>
                      </a: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endParaRPr kumimoji="0" lang="sl-SI" sz="2400" b="0" i="0" u="none" strike="noStrike" cap="none" normalizeH="0" baseline="0" dirty="0" smtClean="0">
                        <a:ln>
                          <a:noFill/>
                        </a:ln>
                        <a:solidFill>
                          <a:srgbClr val="0066FF"/>
                        </a:solidFill>
                        <a:effectLst/>
                        <a:latin typeface="Arial" charset="0"/>
                      </a:endParaRPr>
                    </a:p>
                    <a:p>
                      <a:pPr marL="0" marR="0" lvl="0" indent="0" algn="l" defTabSz="914400" rtl="0" eaLnBrk="1" fontAlgn="t" latinLnBrk="0" hangingPunct="1">
                        <a:lnSpc>
                          <a:spcPct val="100000"/>
                        </a:lnSpc>
                        <a:spcBef>
                          <a:spcPct val="0"/>
                        </a:spcBef>
                        <a:spcAft>
                          <a:spcPct val="0"/>
                        </a:spcAft>
                        <a:buClr>
                          <a:schemeClr val="bg2"/>
                        </a:buClr>
                        <a:buSzPct val="75000"/>
                        <a:buFont typeface="Wingdings" pitchFamily="2" charset="2"/>
                        <a:buNone/>
                        <a:tabLst/>
                      </a:pPr>
                      <a:r>
                        <a:rPr kumimoji="0" lang="sl-SI" sz="2400" b="1" i="0" u="none" strike="noStrike" cap="none" normalizeH="0" baseline="0" dirty="0" smtClean="0">
                          <a:ln>
                            <a:noFill/>
                          </a:ln>
                          <a:solidFill>
                            <a:srgbClr val="FF3300"/>
                          </a:solidFill>
                          <a:effectLst/>
                          <a:latin typeface="Arial" charset="0"/>
                        </a:rPr>
                        <a:t>Seznanitev kandidatov z uspehom pri PM</a:t>
                      </a:r>
                    </a:p>
                  </a:txBody>
                  <a:tcPr marL="90000" marR="90000" marT="46800" marB="46800" horzOverflow="overflow">
                    <a:lnL w="3175" cap="flat" cmpd="sng" algn="ctr">
                      <a:solidFill>
                        <a:srgbClr val="01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pPr algn="ctr"/>
            <a:r>
              <a:rPr lang="sl-SI">
                <a:latin typeface="Arial" charset="0"/>
              </a:rPr>
              <a:t> 4. predmet poklicne mature</a:t>
            </a:r>
            <a:br>
              <a:rPr lang="sl-SI">
                <a:latin typeface="Arial" charset="0"/>
              </a:rPr>
            </a:br>
            <a:r>
              <a:rPr lang="sl-SI" sz="3200">
                <a:solidFill>
                  <a:srgbClr val="FF3300"/>
                </a:solidFill>
                <a:latin typeface="Arial" charset="0"/>
              </a:rPr>
              <a:t>Izdelek oz. storitev</a:t>
            </a:r>
            <a:r>
              <a:rPr lang="de-DE" sz="3200">
                <a:solidFill>
                  <a:srgbClr val="FF3300"/>
                </a:solidFill>
                <a:latin typeface="Arial" charset="0"/>
              </a:rPr>
              <a:t> in zagovor</a:t>
            </a:r>
            <a:endParaRPr lang="sl-SI" sz="3200">
              <a:solidFill>
                <a:srgbClr val="FF3300"/>
              </a:solidFill>
              <a:latin typeface="Arial" charset="0"/>
            </a:endParaRPr>
          </a:p>
        </p:txBody>
      </p:sp>
      <p:sp>
        <p:nvSpPr>
          <p:cNvPr id="49155" name="Rectangle 3"/>
          <p:cNvSpPr>
            <a:spLocks noGrp="1" noChangeArrowheads="1"/>
          </p:cNvSpPr>
          <p:nvPr>
            <p:ph type="body" idx="4294967295"/>
          </p:nvPr>
        </p:nvSpPr>
        <p:spPr>
          <a:xfrm>
            <a:off x="755650" y="1773238"/>
            <a:ext cx="7696200" cy="4608512"/>
          </a:xfrm>
        </p:spPr>
        <p:txBody>
          <a:bodyPr/>
          <a:lstStyle/>
          <a:p>
            <a:pPr marL="457200" indent="-457200">
              <a:lnSpc>
                <a:spcPct val="80000"/>
              </a:lnSpc>
              <a:buClr>
                <a:srgbClr val="0066FF"/>
              </a:buClr>
              <a:buFont typeface="Wingdings" pitchFamily="2" charset="2"/>
              <a:buChar char="Ü"/>
            </a:pPr>
            <a:r>
              <a:rPr lang="en-US" sz="2400" dirty="0" err="1">
                <a:latin typeface="Arial" charset="0"/>
              </a:rPr>
              <a:t>Osnovni</a:t>
            </a:r>
            <a:r>
              <a:rPr lang="en-US" sz="2400" dirty="0">
                <a:latin typeface="Arial" charset="0"/>
              </a:rPr>
              <a:t> </a:t>
            </a:r>
            <a:r>
              <a:rPr lang="en-US" sz="2400" dirty="0" err="1">
                <a:latin typeface="Arial" charset="0"/>
              </a:rPr>
              <a:t>namen</a:t>
            </a:r>
            <a:r>
              <a:rPr lang="en-US" sz="2400" dirty="0">
                <a:latin typeface="Arial" charset="0"/>
              </a:rPr>
              <a:t> </a:t>
            </a:r>
            <a:r>
              <a:rPr lang="en-US" sz="2400" dirty="0" err="1">
                <a:latin typeface="Arial" charset="0"/>
              </a:rPr>
              <a:t>naloge</a:t>
            </a:r>
            <a:r>
              <a:rPr lang="en-US" sz="2400" dirty="0">
                <a:latin typeface="Arial" charset="0"/>
              </a:rPr>
              <a:t> je, da </a:t>
            </a:r>
            <a:r>
              <a:rPr lang="en-US" sz="2400" dirty="0" err="1">
                <a:latin typeface="Arial" charset="0"/>
              </a:rPr>
              <a:t>kandidat</a:t>
            </a:r>
            <a:r>
              <a:rPr lang="en-US" sz="2400" dirty="0">
                <a:latin typeface="Arial" charset="0"/>
              </a:rPr>
              <a:t> </a:t>
            </a:r>
            <a:r>
              <a:rPr lang="en-US" sz="2400" dirty="0" err="1">
                <a:latin typeface="Arial" charset="0"/>
              </a:rPr>
              <a:t>širše</a:t>
            </a:r>
            <a:r>
              <a:rPr lang="en-US" sz="2400" dirty="0">
                <a:latin typeface="Arial" charset="0"/>
              </a:rPr>
              <a:t> in </a:t>
            </a:r>
            <a:r>
              <a:rPr lang="en-US" sz="2400" dirty="0" err="1">
                <a:latin typeface="Arial" charset="0"/>
              </a:rPr>
              <a:t>poglobljeno</a:t>
            </a:r>
            <a:r>
              <a:rPr lang="en-US" sz="2400" dirty="0">
                <a:latin typeface="Arial" charset="0"/>
              </a:rPr>
              <a:t> </a:t>
            </a:r>
            <a:r>
              <a:rPr lang="en-US" sz="2400" dirty="0" err="1">
                <a:latin typeface="Arial" charset="0"/>
              </a:rPr>
              <a:t>obravnava</a:t>
            </a:r>
            <a:r>
              <a:rPr lang="en-US" sz="2400" dirty="0">
                <a:latin typeface="Arial" charset="0"/>
              </a:rPr>
              <a:t> </a:t>
            </a:r>
            <a:r>
              <a:rPr lang="en-US" sz="2400" dirty="0" err="1">
                <a:latin typeface="Arial" charset="0"/>
              </a:rPr>
              <a:t>določeno</a:t>
            </a:r>
            <a:r>
              <a:rPr lang="en-US" sz="2400" dirty="0">
                <a:latin typeface="Arial" charset="0"/>
              </a:rPr>
              <a:t> </a:t>
            </a:r>
            <a:r>
              <a:rPr lang="en-US" sz="2400" dirty="0" err="1">
                <a:latin typeface="Arial" charset="0"/>
              </a:rPr>
              <a:t>strokovno</a:t>
            </a:r>
            <a:r>
              <a:rPr lang="en-US" sz="2400" dirty="0">
                <a:latin typeface="Arial" charset="0"/>
              </a:rPr>
              <a:t> </a:t>
            </a:r>
            <a:r>
              <a:rPr lang="en-US" sz="2400" dirty="0" err="1">
                <a:latin typeface="Arial" charset="0"/>
              </a:rPr>
              <a:t>področje</a:t>
            </a:r>
            <a:r>
              <a:rPr lang="en-US" sz="2400" dirty="0">
                <a:latin typeface="Arial" charset="0"/>
              </a:rPr>
              <a:t>. </a:t>
            </a:r>
            <a:r>
              <a:rPr lang="sl-SI" sz="2400" dirty="0">
                <a:latin typeface="Arial" charset="0"/>
              </a:rPr>
              <a:t>Z izdelkom oz. storitvijo</a:t>
            </a:r>
            <a:r>
              <a:rPr lang="en-US" sz="2400" dirty="0">
                <a:latin typeface="Arial" charset="0"/>
              </a:rPr>
              <a:t> </a:t>
            </a:r>
            <a:r>
              <a:rPr lang="en-US" sz="2400" dirty="0" err="1">
                <a:latin typeface="Arial" charset="0"/>
              </a:rPr>
              <a:t>mora</a:t>
            </a:r>
            <a:r>
              <a:rPr lang="en-US" sz="2400" dirty="0">
                <a:latin typeface="Arial" charset="0"/>
              </a:rPr>
              <a:t> </a:t>
            </a:r>
            <a:r>
              <a:rPr lang="en-US" sz="2400" dirty="0" err="1">
                <a:latin typeface="Arial" charset="0"/>
              </a:rPr>
              <a:t>kandidat</a:t>
            </a:r>
            <a:r>
              <a:rPr lang="en-US" sz="2400" dirty="0">
                <a:latin typeface="Arial" charset="0"/>
              </a:rPr>
              <a:t> </a:t>
            </a:r>
            <a:r>
              <a:rPr lang="en-US" sz="2400" dirty="0" err="1">
                <a:latin typeface="Arial" charset="0"/>
              </a:rPr>
              <a:t>pokazati</a:t>
            </a:r>
            <a:r>
              <a:rPr lang="en-US" sz="2400" dirty="0">
                <a:latin typeface="Arial" charset="0"/>
              </a:rPr>
              <a:t> </a:t>
            </a:r>
            <a:r>
              <a:rPr lang="en-US" sz="2400" dirty="0" err="1">
                <a:latin typeface="Arial" charset="0"/>
              </a:rPr>
              <a:t>določeno</a:t>
            </a:r>
            <a:r>
              <a:rPr lang="en-US" sz="2400" dirty="0">
                <a:latin typeface="Arial" charset="0"/>
              </a:rPr>
              <a:t> raven in </a:t>
            </a:r>
            <a:r>
              <a:rPr lang="en-US" sz="2400" dirty="0" err="1">
                <a:latin typeface="Arial" charset="0"/>
              </a:rPr>
              <a:t>povezavo</a:t>
            </a:r>
            <a:r>
              <a:rPr lang="en-US" sz="2400" dirty="0">
                <a:latin typeface="Arial" charset="0"/>
              </a:rPr>
              <a:t> </a:t>
            </a:r>
            <a:r>
              <a:rPr lang="en-US" sz="2400" dirty="0" err="1">
                <a:latin typeface="Arial" charset="0"/>
              </a:rPr>
              <a:t>teoretskega</a:t>
            </a:r>
            <a:r>
              <a:rPr lang="en-US" sz="2400" dirty="0">
                <a:latin typeface="Arial" charset="0"/>
              </a:rPr>
              <a:t> in </a:t>
            </a:r>
            <a:r>
              <a:rPr lang="en-US" sz="2400" dirty="0" err="1">
                <a:latin typeface="Arial" charset="0"/>
              </a:rPr>
              <a:t>praktičnega</a:t>
            </a:r>
            <a:r>
              <a:rPr lang="en-US" sz="2400" dirty="0">
                <a:latin typeface="Arial" charset="0"/>
              </a:rPr>
              <a:t> </a:t>
            </a:r>
            <a:r>
              <a:rPr lang="en-US" sz="2400" dirty="0" err="1">
                <a:latin typeface="Arial" charset="0"/>
              </a:rPr>
              <a:t>znanja</a:t>
            </a:r>
            <a:r>
              <a:rPr lang="en-US" sz="2400" dirty="0">
                <a:latin typeface="Arial" charset="0"/>
              </a:rPr>
              <a:t> </a:t>
            </a:r>
            <a:r>
              <a:rPr lang="en-US" sz="2400" dirty="0" err="1">
                <a:latin typeface="Arial" charset="0"/>
              </a:rPr>
              <a:t>ter</a:t>
            </a:r>
            <a:r>
              <a:rPr lang="en-US" sz="2400" dirty="0">
                <a:latin typeface="Arial" charset="0"/>
              </a:rPr>
              <a:t> </a:t>
            </a:r>
            <a:r>
              <a:rPr lang="en-US" sz="2400" dirty="0" err="1">
                <a:latin typeface="Arial" charset="0"/>
              </a:rPr>
              <a:t>sposobnost</a:t>
            </a:r>
            <a:r>
              <a:rPr lang="en-US" sz="2400" dirty="0">
                <a:latin typeface="Arial" charset="0"/>
              </a:rPr>
              <a:t> </a:t>
            </a:r>
            <a:r>
              <a:rPr lang="en-US" sz="2400" dirty="0" err="1">
                <a:latin typeface="Arial" charset="0"/>
              </a:rPr>
              <a:t>samostojne</a:t>
            </a:r>
            <a:r>
              <a:rPr lang="en-US" sz="2400" dirty="0">
                <a:latin typeface="Arial" charset="0"/>
              </a:rPr>
              <a:t> </a:t>
            </a:r>
            <a:r>
              <a:rPr lang="en-US" sz="2400" dirty="0" err="1">
                <a:latin typeface="Arial" charset="0"/>
              </a:rPr>
              <a:t>uporabe</a:t>
            </a:r>
            <a:r>
              <a:rPr lang="en-US" sz="2400" dirty="0">
                <a:latin typeface="Arial" charset="0"/>
              </a:rPr>
              <a:t> </a:t>
            </a:r>
            <a:r>
              <a:rPr lang="en-US" sz="2400" dirty="0" err="1">
                <a:latin typeface="Arial" charset="0"/>
              </a:rPr>
              <a:t>strokovnih</a:t>
            </a:r>
            <a:r>
              <a:rPr lang="en-US" sz="2400" dirty="0">
                <a:latin typeface="Arial" charset="0"/>
              </a:rPr>
              <a:t> </a:t>
            </a:r>
            <a:r>
              <a:rPr lang="en-US" sz="2400" dirty="0" err="1">
                <a:latin typeface="Arial" charset="0"/>
              </a:rPr>
              <a:t>virov</a:t>
            </a:r>
            <a:r>
              <a:rPr lang="en-US" sz="2400" dirty="0">
                <a:latin typeface="Arial" charset="0"/>
              </a:rPr>
              <a:t> </a:t>
            </a:r>
            <a:r>
              <a:rPr lang="en-US" sz="2400" dirty="0" err="1">
                <a:latin typeface="Arial" charset="0"/>
              </a:rPr>
              <a:t>pri</a:t>
            </a:r>
            <a:r>
              <a:rPr lang="en-US" sz="2400" dirty="0">
                <a:latin typeface="Arial" charset="0"/>
              </a:rPr>
              <a:t> </a:t>
            </a:r>
            <a:r>
              <a:rPr lang="en-US" sz="2400" dirty="0" err="1">
                <a:latin typeface="Arial" charset="0"/>
              </a:rPr>
              <a:t>obravnavi</a:t>
            </a:r>
            <a:r>
              <a:rPr lang="en-US" sz="2400" dirty="0">
                <a:latin typeface="Arial" charset="0"/>
              </a:rPr>
              <a:t> </a:t>
            </a:r>
            <a:r>
              <a:rPr lang="en-US" sz="2400" dirty="0" err="1">
                <a:latin typeface="Arial" charset="0"/>
              </a:rPr>
              <a:t>teme</a:t>
            </a:r>
            <a:r>
              <a:rPr lang="en-US" sz="2400" dirty="0">
                <a:latin typeface="Arial" charset="0"/>
              </a:rPr>
              <a:t>. </a:t>
            </a:r>
            <a:endParaRPr lang="sl-SI" sz="2400" dirty="0">
              <a:latin typeface="Arial" charset="0"/>
            </a:endParaRPr>
          </a:p>
          <a:p>
            <a:pPr marL="457200" indent="-457200">
              <a:lnSpc>
                <a:spcPct val="80000"/>
              </a:lnSpc>
              <a:buClr>
                <a:srgbClr val="0066FF"/>
              </a:buClr>
              <a:buFont typeface="Wingdings" pitchFamily="2" charset="2"/>
              <a:buChar char="Ü"/>
            </a:pPr>
            <a:endParaRPr lang="sl-SI" sz="2400" dirty="0">
              <a:latin typeface="Arial" charset="0"/>
            </a:endParaRPr>
          </a:p>
          <a:p>
            <a:pPr marL="457200" indent="-457200">
              <a:lnSpc>
                <a:spcPct val="80000"/>
              </a:lnSpc>
              <a:buClr>
                <a:srgbClr val="0066FF"/>
              </a:buClr>
              <a:buFont typeface="Wingdings" pitchFamily="2" charset="2"/>
              <a:buChar char="Ü"/>
            </a:pPr>
            <a:r>
              <a:rPr lang="sl-SI" sz="2400" dirty="0">
                <a:latin typeface="Arial" charset="0"/>
              </a:rPr>
              <a:t>Izdelek oz. storitev</a:t>
            </a:r>
            <a:r>
              <a:rPr lang="en-US" sz="2400" dirty="0">
                <a:latin typeface="Arial" charset="0"/>
              </a:rPr>
              <a:t> je </a:t>
            </a:r>
            <a:r>
              <a:rPr lang="en-US" sz="2400" dirty="0" err="1">
                <a:latin typeface="Arial" charset="0"/>
              </a:rPr>
              <a:t>samostojna</a:t>
            </a:r>
            <a:r>
              <a:rPr lang="en-US" sz="2400" dirty="0">
                <a:latin typeface="Arial" charset="0"/>
              </a:rPr>
              <a:t> </a:t>
            </a:r>
            <a:r>
              <a:rPr lang="en-US" sz="2400" dirty="0" err="1">
                <a:latin typeface="Arial" charset="0"/>
              </a:rPr>
              <a:t>obravnava</a:t>
            </a:r>
            <a:r>
              <a:rPr lang="en-US" sz="2400" dirty="0">
                <a:latin typeface="Arial" charset="0"/>
              </a:rPr>
              <a:t> </a:t>
            </a:r>
            <a:r>
              <a:rPr lang="en-US" sz="2400" dirty="0" err="1">
                <a:latin typeface="Arial" charset="0"/>
              </a:rPr>
              <a:t>določenega</a:t>
            </a:r>
            <a:r>
              <a:rPr lang="en-US" sz="2400" dirty="0">
                <a:latin typeface="Arial" charset="0"/>
              </a:rPr>
              <a:t> </a:t>
            </a:r>
            <a:r>
              <a:rPr lang="en-US" sz="2400" dirty="0" err="1">
                <a:latin typeface="Arial" charset="0"/>
              </a:rPr>
              <a:t>problema</a:t>
            </a:r>
            <a:r>
              <a:rPr lang="en-US" sz="2400" dirty="0">
                <a:latin typeface="Arial" charset="0"/>
              </a:rPr>
              <a:t> in je </a:t>
            </a:r>
            <a:r>
              <a:rPr lang="en-US" sz="2400" dirty="0" err="1">
                <a:latin typeface="Arial" charset="0"/>
              </a:rPr>
              <a:t>strukturirana</a:t>
            </a:r>
            <a:r>
              <a:rPr lang="en-US" sz="2400" dirty="0">
                <a:latin typeface="Arial" charset="0"/>
              </a:rPr>
              <a:t> </a:t>
            </a:r>
            <a:r>
              <a:rPr lang="en-US" sz="2400" dirty="0" err="1">
                <a:latin typeface="Arial" charset="0"/>
              </a:rPr>
              <a:t>po</a:t>
            </a:r>
            <a:r>
              <a:rPr lang="en-US" sz="2400" dirty="0">
                <a:latin typeface="Arial" charset="0"/>
              </a:rPr>
              <a:t> </a:t>
            </a:r>
            <a:r>
              <a:rPr lang="en-US" sz="2400" dirty="0" err="1">
                <a:latin typeface="Arial" charset="0"/>
              </a:rPr>
              <a:t>dogovorjenem</a:t>
            </a:r>
            <a:r>
              <a:rPr lang="en-US" sz="2400" dirty="0">
                <a:latin typeface="Arial" charset="0"/>
              </a:rPr>
              <a:t> </a:t>
            </a:r>
            <a:r>
              <a:rPr lang="en-US" sz="2400" dirty="0" err="1">
                <a:latin typeface="Arial" charset="0"/>
              </a:rPr>
              <a:t>zaporedju</a:t>
            </a:r>
            <a:r>
              <a:rPr lang="en-US" sz="2400" dirty="0">
                <a:latin typeface="Arial" charset="0"/>
              </a:rPr>
              <a:t> </a:t>
            </a:r>
            <a:r>
              <a:rPr lang="en-US" sz="2400" dirty="0" err="1">
                <a:latin typeface="Arial" charset="0"/>
              </a:rPr>
              <a:t>načrtovanih</a:t>
            </a:r>
            <a:r>
              <a:rPr lang="en-US" sz="2400" dirty="0">
                <a:latin typeface="Arial" charset="0"/>
              </a:rPr>
              <a:t> </a:t>
            </a:r>
            <a:r>
              <a:rPr lang="en-US" sz="2400" dirty="0" err="1">
                <a:latin typeface="Arial" charset="0"/>
              </a:rPr>
              <a:t>postopkov</a:t>
            </a:r>
            <a:r>
              <a:rPr lang="en-US" sz="2400" dirty="0">
                <a:latin typeface="Arial" charset="0"/>
              </a:rPr>
              <a:t> (</a:t>
            </a:r>
            <a:r>
              <a:rPr lang="en-US" sz="2400" dirty="0" err="1">
                <a:latin typeface="Arial" charset="0"/>
              </a:rPr>
              <a:t>informiranje</a:t>
            </a:r>
            <a:r>
              <a:rPr lang="en-US" sz="2400" dirty="0">
                <a:latin typeface="Arial" charset="0"/>
              </a:rPr>
              <a:t>, </a:t>
            </a:r>
            <a:r>
              <a:rPr lang="en-US" sz="2400" dirty="0" err="1">
                <a:latin typeface="Arial" charset="0"/>
              </a:rPr>
              <a:t>načrtovanje</a:t>
            </a:r>
            <a:r>
              <a:rPr lang="en-US" sz="2400" dirty="0">
                <a:latin typeface="Arial" charset="0"/>
              </a:rPr>
              <a:t>, </a:t>
            </a:r>
            <a:r>
              <a:rPr lang="en-US" sz="2400" dirty="0" err="1">
                <a:latin typeface="Arial" charset="0"/>
              </a:rPr>
              <a:t>izbira</a:t>
            </a:r>
            <a:r>
              <a:rPr lang="en-US" sz="2400" dirty="0">
                <a:latin typeface="Arial" charset="0"/>
              </a:rPr>
              <a:t>, </a:t>
            </a:r>
            <a:r>
              <a:rPr lang="en-US" sz="2400" dirty="0" err="1">
                <a:latin typeface="Arial" charset="0"/>
              </a:rPr>
              <a:t>odločitev</a:t>
            </a:r>
            <a:r>
              <a:rPr lang="en-US" sz="2400" dirty="0">
                <a:latin typeface="Arial" charset="0"/>
              </a:rPr>
              <a:t>, </a:t>
            </a:r>
            <a:r>
              <a:rPr lang="en-US" sz="2400" dirty="0" err="1">
                <a:latin typeface="Arial" charset="0"/>
              </a:rPr>
              <a:t>izvedba</a:t>
            </a:r>
            <a:r>
              <a:rPr lang="en-US" sz="2400" dirty="0">
                <a:latin typeface="Arial" charset="0"/>
              </a:rPr>
              <a:t>, </a:t>
            </a:r>
            <a:r>
              <a:rPr lang="en-US" sz="2400" dirty="0" err="1">
                <a:latin typeface="Arial" charset="0"/>
              </a:rPr>
              <a:t>kontrola</a:t>
            </a:r>
            <a:r>
              <a:rPr lang="en-US" sz="2400" dirty="0">
                <a:latin typeface="Arial" charset="0"/>
              </a:rPr>
              <a:t>, </a:t>
            </a:r>
            <a:r>
              <a:rPr lang="en-US" sz="2400" dirty="0" err="1">
                <a:latin typeface="Arial" charset="0"/>
              </a:rPr>
              <a:t>vrednotenje</a:t>
            </a:r>
            <a:r>
              <a:rPr lang="en-US" sz="2400" dirty="0">
                <a:latin typeface="Arial" charset="0"/>
              </a:rPr>
              <a:t>).</a:t>
            </a:r>
            <a:r>
              <a:rPr lang="sl-SI" sz="2400" dirty="0">
                <a:latin typeface="Arial" charset="0"/>
              </a:rPr>
              <a:t> </a:t>
            </a:r>
            <a:endParaRPr lang="sl-SI" sz="2400" dirty="0" smtClean="0">
              <a:latin typeface="Arial" charset="0"/>
            </a:endParaRPr>
          </a:p>
          <a:p>
            <a:pPr marL="0" indent="0">
              <a:lnSpc>
                <a:spcPct val="80000"/>
              </a:lnSpc>
              <a:buClr>
                <a:srgbClr val="0066FF"/>
              </a:buClr>
              <a:buNone/>
            </a:pPr>
            <a:endParaRPr lang="sl-SI" sz="2400" dirty="0">
              <a:latin typeface="Arial" charset="0"/>
            </a:endParaRPr>
          </a:p>
          <a:p>
            <a:pPr marL="457200" indent="-457200">
              <a:lnSpc>
                <a:spcPct val="80000"/>
              </a:lnSpc>
            </a:pPr>
            <a:endParaRPr lang="sl-SI" sz="2400" dirty="0">
              <a:latin typeface="Arial"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sl-SI">
                <a:latin typeface="Arial" charset="0"/>
              </a:rPr>
              <a:t>POKLICNA MATURA</a:t>
            </a:r>
          </a:p>
        </p:txBody>
      </p:sp>
      <p:sp>
        <p:nvSpPr>
          <p:cNvPr id="107523" name="Rectangle 3"/>
          <p:cNvSpPr>
            <a:spLocks noGrp="1" noChangeArrowheads="1"/>
          </p:cNvSpPr>
          <p:nvPr>
            <p:ph type="body" idx="1"/>
          </p:nvPr>
        </p:nvSpPr>
        <p:spPr/>
        <p:txBody>
          <a:bodyPr/>
          <a:lstStyle/>
          <a:p>
            <a:pPr>
              <a:buClr>
                <a:srgbClr val="0066FF"/>
              </a:buClr>
              <a:buFont typeface="Wingdings" pitchFamily="2" charset="2"/>
              <a:buChar char="Ü"/>
            </a:pPr>
            <a:r>
              <a:rPr lang="sl-SI" dirty="0">
                <a:solidFill>
                  <a:srgbClr val="FFC000"/>
                </a:solidFill>
                <a:hlinkClick r:id="rId2" action="ppaction://hlinkpres?slideindex=1&amp;slidetitle="/>
              </a:rPr>
              <a:t>STROJNI TENIK (SSI, </a:t>
            </a:r>
            <a:r>
              <a:rPr lang="sl-SI" dirty="0" smtClean="0">
                <a:solidFill>
                  <a:srgbClr val="FFC000"/>
                </a:solidFill>
                <a:hlinkClick r:id="rId2" action="ppaction://hlinkpres?slideindex=1&amp;slidetitle="/>
              </a:rPr>
              <a:t>PTI</a:t>
            </a:r>
            <a:r>
              <a:rPr lang="sl-SI" dirty="0" smtClean="0">
                <a:solidFill>
                  <a:srgbClr val="FFC000"/>
                </a:solidFill>
              </a:rPr>
              <a:t>)</a:t>
            </a:r>
            <a:endParaRPr lang="sl-SI" dirty="0">
              <a:solidFill>
                <a:srgbClr val="FFC000"/>
              </a:solidFill>
            </a:endParaRPr>
          </a:p>
          <a:p>
            <a:pPr>
              <a:buClr>
                <a:srgbClr val="0066FF"/>
              </a:buClr>
              <a:buFont typeface="Wingdings" pitchFamily="2" charset="2"/>
              <a:buChar char="Ü"/>
            </a:pPr>
            <a:r>
              <a:rPr lang="sl-SI" dirty="0">
                <a:solidFill>
                  <a:srgbClr val="FFC000"/>
                </a:solidFill>
                <a:hlinkClick r:id="rId3" action="ppaction://hlinkpres?slideindex=1&amp;slidetitle="/>
              </a:rPr>
              <a:t>AVTOSERVISNI </a:t>
            </a:r>
            <a:r>
              <a:rPr lang="sl-SI" dirty="0" smtClean="0">
                <a:solidFill>
                  <a:srgbClr val="FFC000"/>
                </a:solidFill>
                <a:hlinkClick r:id="rId3" action="ppaction://hlinkpres?slideindex=1&amp;slidetitle="/>
              </a:rPr>
              <a:t>TEHNIK</a:t>
            </a:r>
            <a:r>
              <a:rPr lang="sl-SI" dirty="0" smtClean="0">
                <a:solidFill>
                  <a:srgbClr val="FFC000"/>
                </a:solidFill>
              </a:rPr>
              <a:t>-PTI</a:t>
            </a:r>
            <a:endParaRPr lang="sl-SI" dirty="0">
              <a:solidFill>
                <a:srgbClr val="FFC000"/>
              </a:solidFill>
            </a:endParaRPr>
          </a:p>
        </p:txBody>
      </p:sp>
      <p:sp>
        <p:nvSpPr>
          <p:cNvPr id="107524" name="AutoShape 4">
            <a:hlinkClick r:id="rId4" action="ppaction://hlinksldjump" highlightClick="1"/>
          </p:cNvPr>
          <p:cNvSpPr>
            <a:spLocks noChangeArrowheads="1"/>
          </p:cNvSpPr>
          <p:nvPr/>
        </p:nvSpPr>
        <p:spPr bwMode="auto">
          <a:xfrm>
            <a:off x="684213" y="6381750"/>
            <a:ext cx="576262" cy="333375"/>
          </a:xfrm>
          <a:prstGeom prst="actionButtonBackPrevious">
            <a:avLst/>
          </a:prstGeom>
          <a:solidFill>
            <a:schemeClr val="accent1"/>
          </a:solidFill>
          <a:ln w="9525">
            <a:noFill/>
            <a:miter lim="800000"/>
            <a:headEnd/>
            <a:tailEnd/>
          </a:ln>
        </p:spPr>
        <p:txBody>
          <a:bodyPr wrap="none" anchor="ctr"/>
          <a:lstStyle/>
          <a:p>
            <a:pPr>
              <a:spcBef>
                <a:spcPct val="0"/>
              </a:spcBef>
              <a:buClrTx/>
              <a:buSzTx/>
              <a:buFontTx/>
              <a:buNone/>
            </a:pPr>
            <a:endParaRPr lang="sl-SI" sz="1800">
              <a:latin typeface="Arial"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aven">
  <a:themeElements>
    <a:clrScheme name="Raven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Raven">
      <a:majorFont>
        <a:latin typeface="Garamond"/>
        <a:ea typeface=""/>
        <a:cs typeface=""/>
      </a:majorFont>
      <a:minorFont>
        <a:latin typeface="Verdana"/>
        <a:ea typeface=""/>
        <a:cs typeface=""/>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aven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Raven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Raven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Raven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Raven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Raven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Raven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Raven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udio">
  <a:themeElements>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fontScheme name="2_Studio">
      <a:majorFont>
        <a:latin typeface=""/>
        <a:ea typeface=""/>
        <a:cs typeface=""/>
      </a:majorFont>
      <a:minorFont>
        <a:latin typeface=""/>
        <a:ea typeface=""/>
        <a:cs typeface=""/>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clrMap bg1="lt1" tx1="dk1" bg2="lt2" tx2="dk2" accent1="accent1" accent2="accent2" accent3="accent3" accent4="accent4" accent5="accent5" accent6="accent6" hlink="hlink" folHlink="folHlink"/>
    </a:extraClrScheme>
    <a:extraClrScheme>
      <a:clrScheme name="Studio 2">
        <a:dk1>
          <a:srgbClr val="000000"/>
        </a:dk1>
        <a:lt1>
          <a:srgbClr val="FFFFFF"/>
        </a:lt1>
        <a:dk2>
          <a:srgbClr val="3732A0"/>
        </a:dk2>
        <a:lt2>
          <a:srgbClr val="666699"/>
        </a:lt2>
        <a:accent1>
          <a:srgbClr val="CCCCFF"/>
        </a:accent1>
        <a:accent2>
          <a:srgbClr val="009999"/>
        </a:accent2>
        <a:accent3>
          <a:srgbClr val="FFFFFF"/>
        </a:accent3>
        <a:accent4>
          <a:srgbClr val="000000"/>
        </a:accent4>
        <a:accent5>
          <a:srgbClr val="E2E2FF"/>
        </a:accent5>
        <a:accent6>
          <a:srgbClr val="008A8A"/>
        </a:accent6>
        <a:hlink>
          <a:srgbClr val="3366CC"/>
        </a:hlink>
        <a:folHlink>
          <a:srgbClr val="9094B8"/>
        </a:folHlink>
      </a:clrScheme>
      <a:clrMap bg1="lt1" tx1="dk1" bg2="lt2" tx2="dk2" accent1="accent1" accent2="accent2" accent3="accent3" accent4="accent4" accent5="accent5" accent6="accent6" hlink="hlink" folHlink="folHlink"/>
    </a:extraClrScheme>
    <a:extraClrScheme>
      <a:clrScheme name="Studio 3">
        <a:dk1>
          <a:srgbClr val="000000"/>
        </a:dk1>
        <a:lt1>
          <a:srgbClr val="FFFFFF"/>
        </a:lt1>
        <a:dk2>
          <a:srgbClr val="CD0505"/>
        </a:dk2>
        <a:lt2>
          <a:srgbClr val="5F5F5F"/>
        </a:lt2>
        <a:accent1>
          <a:srgbClr val="D2D5DE"/>
        </a:accent1>
        <a:accent2>
          <a:srgbClr val="D55757"/>
        </a:accent2>
        <a:accent3>
          <a:srgbClr val="FFFFFF"/>
        </a:accent3>
        <a:accent4>
          <a:srgbClr val="000000"/>
        </a:accent4>
        <a:accent5>
          <a:srgbClr val="E5E7EC"/>
        </a:accent5>
        <a:accent6>
          <a:srgbClr val="C14E4E"/>
        </a:accent6>
        <a:hlink>
          <a:srgbClr val="F42D1E"/>
        </a:hlink>
        <a:folHlink>
          <a:srgbClr val="7C849E"/>
        </a:folHlink>
      </a:clrScheme>
      <a:clrMap bg1="lt1" tx1="dk1" bg2="lt2" tx2="dk2" accent1="accent1" accent2="accent2" accent3="accent3" accent4="accent4" accent5="accent5" accent6="accent6" hlink="hlink" folHlink="folHlink"/>
    </a:extraClrScheme>
    <a:extraClrScheme>
      <a:clrScheme name="Studio 4">
        <a:dk1>
          <a:srgbClr val="000000"/>
        </a:dk1>
        <a:lt1>
          <a:srgbClr val="FFFFFF"/>
        </a:lt1>
        <a:dk2>
          <a:srgbClr val="551A07"/>
        </a:dk2>
        <a:lt2>
          <a:srgbClr val="CC3300"/>
        </a:lt2>
        <a:accent1>
          <a:srgbClr val="F4B400"/>
        </a:accent1>
        <a:accent2>
          <a:srgbClr val="993300"/>
        </a:accent2>
        <a:accent3>
          <a:srgbClr val="FFFFFF"/>
        </a:accent3>
        <a:accent4>
          <a:srgbClr val="000000"/>
        </a:accent4>
        <a:accent5>
          <a:srgbClr val="F8D6AA"/>
        </a:accent5>
        <a:accent6>
          <a:srgbClr val="8A2D00"/>
        </a:accent6>
        <a:hlink>
          <a:srgbClr val="FF3300"/>
        </a:hlink>
        <a:folHlink>
          <a:srgbClr val="666699"/>
        </a:folHlink>
      </a:clrScheme>
      <a:clrMap bg1="lt1" tx1="dk1" bg2="lt2" tx2="dk2" accent1="accent1" accent2="accent2" accent3="accent3" accent4="accent4" accent5="accent5" accent6="accent6" hlink="hlink" folHlink="folHlink"/>
    </a:extraClrScheme>
    <a:extraClrScheme>
      <a:clrScheme name="Studio 5">
        <a:dk1>
          <a:srgbClr val="000000"/>
        </a:dk1>
        <a:lt1>
          <a:srgbClr val="FFFFFF"/>
        </a:lt1>
        <a:dk2>
          <a:srgbClr val="FF0000"/>
        </a:dk2>
        <a:lt2>
          <a:srgbClr val="FFCC00"/>
        </a:lt2>
        <a:accent1>
          <a:srgbClr val="66CCFF"/>
        </a:accent1>
        <a:accent2>
          <a:srgbClr val="009900"/>
        </a:accent2>
        <a:accent3>
          <a:srgbClr val="FFFFFF"/>
        </a:accent3>
        <a:accent4>
          <a:srgbClr val="000000"/>
        </a:accent4>
        <a:accent5>
          <a:srgbClr val="B8E2FF"/>
        </a:accent5>
        <a:accent6>
          <a:srgbClr val="008A00"/>
        </a:accent6>
        <a:hlink>
          <a:srgbClr val="FF3300"/>
        </a:hlink>
        <a:folHlink>
          <a:srgbClr val="6600FF"/>
        </a:folHlink>
      </a:clrScheme>
      <a:clrMap bg1="lt1" tx1="dk1" bg2="lt2" tx2="dk2" accent1="accent1" accent2="accent2" accent3="accent3" accent4="accent4" accent5="accent5" accent6="accent6" hlink="hlink" folHlink="folHlink"/>
    </a:extraClrScheme>
    <a:extraClrScheme>
      <a:clrScheme name="Studio 6">
        <a:dk1>
          <a:srgbClr val="666633"/>
        </a:dk1>
        <a:lt1>
          <a:srgbClr val="FFFFFF"/>
        </a:lt1>
        <a:dk2>
          <a:srgbClr val="000000"/>
        </a:dk2>
        <a:lt2>
          <a:srgbClr val="CC3300"/>
        </a:lt2>
        <a:accent1>
          <a:srgbClr val="808000"/>
        </a:accent1>
        <a:accent2>
          <a:srgbClr val="FF9900"/>
        </a:accent2>
        <a:accent3>
          <a:srgbClr val="AAAAAA"/>
        </a:accent3>
        <a:accent4>
          <a:srgbClr val="DADADA"/>
        </a:accent4>
        <a:accent5>
          <a:srgbClr val="C0C0AA"/>
        </a:accent5>
        <a:accent6>
          <a:srgbClr val="E78A00"/>
        </a:accent6>
        <a:hlink>
          <a:srgbClr val="CC6600"/>
        </a:hlink>
        <a:folHlink>
          <a:srgbClr val="434B1F"/>
        </a:folHlink>
      </a:clrScheme>
      <a:clrMap bg1="dk2" tx1="lt1" bg2="dk1" tx2="lt2" accent1="accent1" accent2="accent2" accent3="accent3" accent4="accent4" accent5="accent5" accent6="accent6" hlink="hlink" folHlink="folHlink"/>
    </a:extraClrScheme>
    <a:extraClrScheme>
      <a:clrScheme name="Studio 7">
        <a:dk1>
          <a:srgbClr val="766997"/>
        </a:dk1>
        <a:lt1>
          <a:srgbClr val="FFFFFF"/>
        </a:lt1>
        <a:dk2>
          <a:srgbClr val="530901"/>
        </a:dk2>
        <a:lt2>
          <a:srgbClr val="FFFFFF"/>
        </a:lt2>
        <a:accent1>
          <a:srgbClr val="FF3300"/>
        </a:accent1>
        <a:accent2>
          <a:srgbClr val="CC6600"/>
        </a:accent2>
        <a:accent3>
          <a:srgbClr val="B3AAAA"/>
        </a:accent3>
        <a:accent4>
          <a:srgbClr val="DADADA"/>
        </a:accent4>
        <a:accent5>
          <a:srgbClr val="FFADAA"/>
        </a:accent5>
        <a:accent6>
          <a:srgbClr val="B95C00"/>
        </a:accent6>
        <a:hlink>
          <a:srgbClr val="FF9900"/>
        </a:hlink>
        <a:folHlink>
          <a:srgbClr val="993300"/>
        </a:folHlink>
      </a:clrScheme>
      <a:clrMap bg1="dk2" tx1="lt1" bg2="dk1" tx2="lt2" accent1="accent1" accent2="accent2" accent3="accent3" accent4="accent4" accent5="accent5" accent6="accent6" hlink="hlink" folHlink="folHlink"/>
    </a:extraClrScheme>
    <a:extraClrScheme>
      <a:clrScheme name="Studio 8">
        <a:dk1>
          <a:srgbClr val="666699"/>
        </a:dk1>
        <a:lt1>
          <a:srgbClr val="FFFFFF"/>
        </a:lt1>
        <a:dk2>
          <a:srgbClr val="4C004C"/>
        </a:dk2>
        <a:lt2>
          <a:srgbClr val="FFFFFF"/>
        </a:lt2>
        <a:accent1>
          <a:srgbClr val="0099CC"/>
        </a:accent1>
        <a:accent2>
          <a:srgbClr val="993366"/>
        </a:accent2>
        <a:accent3>
          <a:srgbClr val="B2AAB2"/>
        </a:accent3>
        <a:accent4>
          <a:srgbClr val="DADADA"/>
        </a:accent4>
        <a:accent5>
          <a:srgbClr val="AACAE2"/>
        </a:accent5>
        <a:accent6>
          <a:srgbClr val="8A2D5C"/>
        </a:accent6>
        <a:hlink>
          <a:srgbClr val="99CC00"/>
        </a:hlink>
        <a:folHlink>
          <a:srgbClr val="006699"/>
        </a:folHlink>
      </a:clrScheme>
      <a:clrMap bg1="dk2" tx1="lt1" bg2="dk1" tx2="lt2" accent1="accent1" accent2="accent2" accent3="accent3" accent4="accent4" accent5="accent5" accent6="accent6" hlink="hlink" folHlink="folHlink"/>
    </a:extraClrScheme>
    <a:extraClrScheme>
      <a:clrScheme name="Studio 9">
        <a:dk1>
          <a:srgbClr val="565682"/>
        </a:dk1>
        <a:lt1>
          <a:srgbClr val="FFFFFF"/>
        </a:lt1>
        <a:dk2>
          <a:srgbClr val="1E1551"/>
        </a:dk2>
        <a:lt2>
          <a:srgbClr val="CCFFFF"/>
        </a:lt2>
        <a:accent1>
          <a:srgbClr val="33CCCC"/>
        </a:accent1>
        <a:accent2>
          <a:srgbClr val="009999"/>
        </a:accent2>
        <a:accent3>
          <a:srgbClr val="ABAAB3"/>
        </a:accent3>
        <a:accent4>
          <a:srgbClr val="DADADA"/>
        </a:accent4>
        <a:accent5>
          <a:srgbClr val="ADE2E2"/>
        </a:accent5>
        <a:accent6>
          <a:srgbClr val="008A8A"/>
        </a:accent6>
        <a:hlink>
          <a:srgbClr val="FF9900"/>
        </a:hlink>
        <a:folHlink>
          <a:srgbClr val="005986"/>
        </a:folHlink>
      </a:clrScheme>
      <a:clrMap bg1="dk2" tx1="lt1" bg2="dk1" tx2="lt2" accent1="accent1" accent2="accent2" accent3="accent3" accent4="accent4" accent5="accent5" accent6="accent6" hlink="hlink" folHlink="folHlink"/>
    </a:extraClrScheme>
    <a:extraClrScheme>
      <a:clrScheme name="Studio 10">
        <a:dk1>
          <a:srgbClr val="CCCC99"/>
        </a:dk1>
        <a:lt1>
          <a:srgbClr val="FFFFFF"/>
        </a:lt1>
        <a:dk2>
          <a:srgbClr val="2E5D5C"/>
        </a:dk2>
        <a:lt2>
          <a:srgbClr val="FFFFFF"/>
        </a:lt2>
        <a:accent1>
          <a:srgbClr val="0099CC"/>
        </a:accent1>
        <a:accent2>
          <a:srgbClr val="D6E0E0"/>
        </a:accent2>
        <a:accent3>
          <a:srgbClr val="ADB6B5"/>
        </a:accent3>
        <a:accent4>
          <a:srgbClr val="DADADA"/>
        </a:accent4>
        <a:accent5>
          <a:srgbClr val="AACAE2"/>
        </a:accent5>
        <a:accent6>
          <a:srgbClr val="C2CBCB"/>
        </a:accent6>
        <a:hlink>
          <a:srgbClr val="CCCC99"/>
        </a:hlink>
        <a:folHlink>
          <a:srgbClr val="428A8C"/>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ova 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Proposal</Template>
  <TotalTime>528</TotalTime>
  <Words>361</Words>
  <Application>Microsoft Office PowerPoint</Application>
  <PresentationFormat>Diaprojekcija na zaslonu (4:3)</PresentationFormat>
  <Paragraphs>59</Paragraphs>
  <Slides>9</Slides>
  <Notes>1</Notes>
  <HiddenSlides>0</HiddenSlides>
  <MMClips>0</MMClips>
  <ScaleCrop>false</ScaleCrop>
  <HeadingPairs>
    <vt:vector size="6" baseType="variant">
      <vt:variant>
        <vt:lpstr>Uporabljene pisave</vt:lpstr>
      </vt:variant>
      <vt:variant>
        <vt:i4>7</vt:i4>
      </vt:variant>
      <vt:variant>
        <vt:lpstr>Tema</vt:lpstr>
      </vt:variant>
      <vt:variant>
        <vt:i4>2</vt:i4>
      </vt:variant>
      <vt:variant>
        <vt:lpstr>Naslovi diapozitivov</vt:lpstr>
      </vt:variant>
      <vt:variant>
        <vt:i4>9</vt:i4>
      </vt:variant>
    </vt:vector>
  </HeadingPairs>
  <TitlesOfParts>
    <vt:vector size="18" baseType="lpstr">
      <vt:lpstr>Arial</vt:lpstr>
      <vt:lpstr>Arial Black</vt:lpstr>
      <vt:lpstr>Calibri</vt:lpstr>
      <vt:lpstr>Garamond</vt:lpstr>
      <vt:lpstr>Times New Roman</vt:lpstr>
      <vt:lpstr>Verdana</vt:lpstr>
      <vt:lpstr>Wingdings</vt:lpstr>
      <vt:lpstr>Raven</vt:lpstr>
      <vt:lpstr>2_Studio</vt:lpstr>
      <vt:lpstr>POKLICNA MATURA </vt:lpstr>
      <vt:lpstr>POKLICNA MATURA</vt:lpstr>
      <vt:lpstr>POKLICNA MATURA</vt:lpstr>
      <vt:lpstr>PowerPointova predstavitev</vt:lpstr>
      <vt:lpstr>POKLICNA MATURA</vt:lpstr>
      <vt:lpstr>POKLICNA MATURA</vt:lpstr>
      <vt:lpstr>KOLEDAR OPRAVLJANJA PM 2018/2019 SPOMLADANSKI ROK</vt:lpstr>
      <vt:lpstr> 4. predmet poklicne mature Izdelek oz. storitev in zagovor</vt:lpstr>
      <vt:lpstr>POKLICNA MATURA</vt:lpstr>
    </vt:vector>
  </TitlesOfParts>
  <Company>ŠC NOVO MESTO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POM</dc:title>
  <dc:creator>Samo Rebernik</dc:creator>
  <cp:lastModifiedBy>Matej Šiško</cp:lastModifiedBy>
  <cp:revision>58</cp:revision>
  <dcterms:created xsi:type="dcterms:W3CDTF">2005-01-17T12:29:24Z</dcterms:created>
  <dcterms:modified xsi:type="dcterms:W3CDTF">2019-01-23T16:01:24Z</dcterms:modified>
</cp:coreProperties>
</file>